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56" r:id="rId5"/>
    <p:sldId id="269" r:id="rId6"/>
    <p:sldId id="289" r:id="rId7"/>
    <p:sldId id="282" r:id="rId8"/>
    <p:sldId id="446" r:id="rId9"/>
    <p:sldId id="465" r:id="rId10"/>
    <p:sldId id="466" r:id="rId11"/>
    <p:sldId id="290" r:id="rId12"/>
    <p:sldId id="445" r:id="rId13"/>
    <p:sldId id="447" r:id="rId14"/>
    <p:sldId id="448" r:id="rId15"/>
    <p:sldId id="449" r:id="rId16"/>
    <p:sldId id="452" r:id="rId17"/>
    <p:sldId id="451" r:id="rId18"/>
    <p:sldId id="450" r:id="rId19"/>
    <p:sldId id="455" r:id="rId20"/>
    <p:sldId id="454" r:id="rId21"/>
    <p:sldId id="471" r:id="rId22"/>
    <p:sldId id="472" r:id="rId23"/>
    <p:sldId id="473" r:id="rId24"/>
    <p:sldId id="474" r:id="rId25"/>
    <p:sldId id="475" r:id="rId26"/>
    <p:sldId id="476" r:id="rId27"/>
    <p:sldId id="453" r:id="rId28"/>
    <p:sldId id="456" r:id="rId29"/>
    <p:sldId id="457" r:id="rId30"/>
    <p:sldId id="458" r:id="rId31"/>
    <p:sldId id="459" r:id="rId32"/>
    <p:sldId id="460" r:id="rId33"/>
    <p:sldId id="461" r:id="rId34"/>
    <p:sldId id="463" r:id="rId35"/>
    <p:sldId id="462" r:id="rId36"/>
    <p:sldId id="477" r:id="rId37"/>
    <p:sldId id="478" r:id="rId38"/>
    <p:sldId id="467" r:id="rId39"/>
    <p:sldId id="464" r:id="rId40"/>
    <p:sldId id="468" r:id="rId41"/>
    <p:sldId id="469" r:id="rId42"/>
    <p:sldId id="470" r:id="rId4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99F172-66ED-4221-B3C0-BF37BC889D56}" v="573" dt="2024-04-17T13:15:16.5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ul Matsushita" userId="de7c31d34ed27a9c" providerId="LiveId" clId="{069DBA8F-D5FF-4FD5-903E-69144DE825C4}"/>
    <pc:docChg chg="undo custSel addSld delSld modSld sldOrd">
      <pc:chgData name="Raul Matsushita" userId="de7c31d34ed27a9c" providerId="LiveId" clId="{069DBA8F-D5FF-4FD5-903E-69144DE825C4}" dt="2024-04-10T11:53:12.346" v="3381" actId="14826"/>
      <pc:docMkLst>
        <pc:docMk/>
      </pc:docMkLst>
      <pc:sldChg chg="modSp mod">
        <pc:chgData name="Raul Matsushita" userId="de7c31d34ed27a9c" providerId="LiveId" clId="{069DBA8F-D5FF-4FD5-903E-69144DE825C4}" dt="2024-04-09T17:56:15.027" v="0" actId="20577"/>
        <pc:sldMkLst>
          <pc:docMk/>
          <pc:sldMk cId="2586058810" sldId="256"/>
        </pc:sldMkLst>
        <pc:spChg chg="mod">
          <ac:chgData name="Raul Matsushita" userId="de7c31d34ed27a9c" providerId="LiveId" clId="{069DBA8F-D5FF-4FD5-903E-69144DE825C4}" dt="2024-04-09T17:56:15.027" v="0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del">
        <pc:chgData name="Raul Matsushita" userId="de7c31d34ed27a9c" providerId="LiveId" clId="{069DBA8F-D5FF-4FD5-903E-69144DE825C4}" dt="2024-04-09T18:55:18.568" v="365" actId="47"/>
        <pc:sldMkLst>
          <pc:docMk/>
          <pc:sldMk cId="529321132" sldId="276"/>
        </pc:sldMkLst>
      </pc:sldChg>
      <pc:sldChg chg="modSp mod">
        <pc:chgData name="Raul Matsushita" userId="de7c31d34ed27a9c" providerId="LiveId" clId="{069DBA8F-D5FF-4FD5-903E-69144DE825C4}" dt="2024-04-09T18:00:02.438" v="18" actId="20577"/>
        <pc:sldMkLst>
          <pc:docMk/>
          <pc:sldMk cId="328308195" sldId="328"/>
        </pc:sldMkLst>
        <pc:spChg chg="mod">
          <ac:chgData name="Raul Matsushita" userId="de7c31d34ed27a9c" providerId="LiveId" clId="{069DBA8F-D5FF-4FD5-903E-69144DE825C4}" dt="2024-04-09T18:00:02.438" v="18" actId="20577"/>
          <ac:spMkLst>
            <pc:docMk/>
            <pc:sldMk cId="328308195" sldId="328"/>
            <ac:spMk id="7" creationId="{4ED62E8B-AEF4-C762-2125-5F27DBA6341F}"/>
          </ac:spMkLst>
        </pc:spChg>
      </pc:sldChg>
      <pc:sldChg chg="del">
        <pc:chgData name="Raul Matsushita" userId="de7c31d34ed27a9c" providerId="LiveId" clId="{069DBA8F-D5FF-4FD5-903E-69144DE825C4}" dt="2024-04-09T20:38:20.444" v="1292" actId="47"/>
        <pc:sldMkLst>
          <pc:docMk/>
          <pc:sldMk cId="1271539103" sldId="329"/>
        </pc:sldMkLst>
      </pc:sldChg>
      <pc:sldChg chg="delSp modSp mod">
        <pc:chgData name="Raul Matsushita" userId="de7c31d34ed27a9c" providerId="LiveId" clId="{069DBA8F-D5FF-4FD5-903E-69144DE825C4}" dt="2024-04-09T18:03:15.627" v="118" actId="478"/>
        <pc:sldMkLst>
          <pc:docMk/>
          <pc:sldMk cId="3109590874" sldId="365"/>
        </pc:sldMkLst>
        <pc:spChg chg="mod">
          <ac:chgData name="Raul Matsushita" userId="de7c31d34ed27a9c" providerId="LiveId" clId="{069DBA8F-D5FF-4FD5-903E-69144DE825C4}" dt="2024-04-09T18:02:55.662" v="117" actId="20577"/>
          <ac:spMkLst>
            <pc:docMk/>
            <pc:sldMk cId="3109590874" sldId="365"/>
            <ac:spMk id="3" creationId="{184701DA-832C-3CBF-3F10-C40EB705CF3F}"/>
          </ac:spMkLst>
        </pc:spChg>
        <pc:spChg chg="del">
          <ac:chgData name="Raul Matsushita" userId="de7c31d34ed27a9c" providerId="LiveId" clId="{069DBA8F-D5FF-4FD5-903E-69144DE825C4}" dt="2024-04-09T18:01:33.192" v="64" actId="478"/>
          <ac:spMkLst>
            <pc:docMk/>
            <pc:sldMk cId="3109590874" sldId="365"/>
            <ac:spMk id="7" creationId="{0250C150-A16F-426A-3D16-1955326969ED}"/>
          </ac:spMkLst>
        </pc:spChg>
        <pc:spChg chg="del">
          <ac:chgData name="Raul Matsushita" userId="de7c31d34ed27a9c" providerId="LiveId" clId="{069DBA8F-D5FF-4FD5-903E-69144DE825C4}" dt="2024-04-09T18:03:15.627" v="118" actId="478"/>
          <ac:spMkLst>
            <pc:docMk/>
            <pc:sldMk cId="3109590874" sldId="365"/>
            <ac:spMk id="8" creationId="{136CE969-448C-0A9E-9218-8A135C03FA9A}"/>
          </ac:spMkLst>
        </pc:spChg>
        <pc:spChg chg="mod">
          <ac:chgData name="Raul Matsushita" userId="de7c31d34ed27a9c" providerId="LiveId" clId="{069DBA8F-D5FF-4FD5-903E-69144DE825C4}" dt="2024-04-09T18:02:18.059" v="73" actId="1076"/>
          <ac:spMkLst>
            <pc:docMk/>
            <pc:sldMk cId="3109590874" sldId="365"/>
            <ac:spMk id="11" creationId="{6B6ED1AD-A580-DC58-E30D-2AE2E0DAF249}"/>
          </ac:spMkLst>
        </pc:spChg>
      </pc:sldChg>
      <pc:sldChg chg="delSp modSp mod">
        <pc:chgData name="Raul Matsushita" userId="de7c31d34ed27a9c" providerId="LiveId" clId="{069DBA8F-D5FF-4FD5-903E-69144DE825C4}" dt="2024-04-09T19:09:43.948" v="532" actId="27636"/>
        <pc:sldMkLst>
          <pc:docMk/>
          <pc:sldMk cId="4205325796" sldId="366"/>
        </pc:sldMkLst>
        <pc:spChg chg="mod">
          <ac:chgData name="Raul Matsushita" userId="de7c31d34ed27a9c" providerId="LiveId" clId="{069DBA8F-D5FF-4FD5-903E-69144DE825C4}" dt="2024-04-09T19:09:43.948" v="532" actId="27636"/>
          <ac:spMkLst>
            <pc:docMk/>
            <pc:sldMk cId="4205325796" sldId="366"/>
            <ac:spMk id="3" creationId="{184701DA-832C-3CBF-3F10-C40EB705CF3F}"/>
          </ac:spMkLst>
        </pc:spChg>
        <pc:spChg chg="del">
          <ac:chgData name="Raul Matsushita" userId="de7c31d34ed27a9c" providerId="LiveId" clId="{069DBA8F-D5FF-4FD5-903E-69144DE825C4}" dt="2024-04-09T18:55:34.648" v="375" actId="478"/>
          <ac:spMkLst>
            <pc:docMk/>
            <pc:sldMk cId="4205325796" sldId="366"/>
            <ac:spMk id="8" creationId="{136CE969-448C-0A9E-9218-8A135C03FA9A}"/>
          </ac:spMkLst>
        </pc:spChg>
      </pc:sldChg>
      <pc:sldChg chg="addSp delSp modSp del mod">
        <pc:chgData name="Raul Matsushita" userId="de7c31d34ed27a9c" providerId="LiveId" clId="{069DBA8F-D5FF-4FD5-903E-69144DE825C4}" dt="2024-04-09T19:49:47.799" v="1027" actId="47"/>
        <pc:sldMkLst>
          <pc:docMk/>
          <pc:sldMk cId="4206040171" sldId="367"/>
        </pc:sldMkLst>
        <pc:spChg chg="mod">
          <ac:chgData name="Raul Matsushita" userId="de7c31d34ed27a9c" providerId="LiveId" clId="{069DBA8F-D5FF-4FD5-903E-69144DE825C4}" dt="2024-04-09T19:24:22.360" v="574" actId="20577"/>
          <ac:spMkLst>
            <pc:docMk/>
            <pc:sldMk cId="4206040171" sldId="367"/>
            <ac:spMk id="3" creationId="{184701DA-832C-3CBF-3F10-C40EB705CF3F}"/>
          </ac:spMkLst>
        </pc:spChg>
        <pc:spChg chg="del">
          <ac:chgData name="Raul Matsushita" userId="de7c31d34ed27a9c" providerId="LiveId" clId="{069DBA8F-D5FF-4FD5-903E-69144DE825C4}" dt="2024-04-09T19:24:08.226" v="558" actId="478"/>
          <ac:spMkLst>
            <pc:docMk/>
            <pc:sldMk cId="4206040171" sldId="367"/>
            <ac:spMk id="7" creationId="{12DC400C-8415-2FB9-F937-C06E7C32D36A}"/>
          </ac:spMkLst>
        </pc:spChg>
        <pc:spChg chg="del">
          <ac:chgData name="Raul Matsushita" userId="de7c31d34ed27a9c" providerId="LiveId" clId="{069DBA8F-D5FF-4FD5-903E-69144DE825C4}" dt="2024-04-09T19:24:11.399" v="559" actId="478"/>
          <ac:spMkLst>
            <pc:docMk/>
            <pc:sldMk cId="4206040171" sldId="367"/>
            <ac:spMk id="8" creationId="{136CE969-448C-0A9E-9218-8A135C03FA9A}"/>
          </ac:spMkLst>
        </pc:spChg>
        <pc:spChg chg="add del">
          <ac:chgData name="Raul Matsushita" userId="de7c31d34ed27a9c" providerId="LiveId" clId="{069DBA8F-D5FF-4FD5-903E-69144DE825C4}" dt="2024-04-09T19:24:29.486" v="575" actId="478"/>
          <ac:spMkLst>
            <pc:docMk/>
            <pc:sldMk cId="4206040171" sldId="367"/>
            <ac:spMk id="10" creationId="{88A51EB8-ACE3-DCB5-BA5D-1305030483D0}"/>
          </ac:spMkLst>
        </pc:spChg>
        <pc:spChg chg="add mod">
          <ac:chgData name="Raul Matsushita" userId="de7c31d34ed27a9c" providerId="LiveId" clId="{069DBA8F-D5FF-4FD5-903E-69144DE825C4}" dt="2024-04-09T19:46:44.042" v="1004" actId="6549"/>
          <ac:spMkLst>
            <pc:docMk/>
            <pc:sldMk cId="4206040171" sldId="367"/>
            <ac:spMk id="11" creationId="{CEC8DC5A-E5B5-E215-86D2-56D1F0DC0A80}"/>
          </ac:spMkLst>
        </pc:spChg>
      </pc:sldChg>
      <pc:sldChg chg="delSp modSp mod">
        <pc:chgData name="Raul Matsushita" userId="de7c31d34ed27a9c" providerId="LiveId" clId="{069DBA8F-D5FF-4FD5-903E-69144DE825C4}" dt="2024-04-09T20:35:36.469" v="1266" actId="20577"/>
        <pc:sldMkLst>
          <pc:docMk/>
          <pc:sldMk cId="741281146" sldId="368"/>
        </pc:sldMkLst>
        <pc:spChg chg="mod">
          <ac:chgData name="Raul Matsushita" userId="de7c31d34ed27a9c" providerId="LiveId" clId="{069DBA8F-D5FF-4FD5-903E-69144DE825C4}" dt="2024-04-09T20:35:36.469" v="1266" actId="20577"/>
          <ac:spMkLst>
            <pc:docMk/>
            <pc:sldMk cId="741281146" sldId="368"/>
            <ac:spMk id="3" creationId="{184701DA-832C-3CBF-3F10-C40EB705CF3F}"/>
          </ac:spMkLst>
        </pc:spChg>
        <pc:spChg chg="del">
          <ac:chgData name="Raul Matsushita" userId="de7c31d34ed27a9c" providerId="LiveId" clId="{069DBA8F-D5FF-4FD5-903E-69144DE825C4}" dt="2024-04-09T20:32:47.287" v="1198" actId="478"/>
          <ac:spMkLst>
            <pc:docMk/>
            <pc:sldMk cId="741281146" sldId="368"/>
            <ac:spMk id="7" creationId="{12DC400C-8415-2FB9-F937-C06E7C32D36A}"/>
          </ac:spMkLst>
        </pc:spChg>
        <pc:spChg chg="del">
          <ac:chgData name="Raul Matsushita" userId="de7c31d34ed27a9c" providerId="LiveId" clId="{069DBA8F-D5FF-4FD5-903E-69144DE825C4}" dt="2024-04-09T20:32:48.877" v="1199" actId="478"/>
          <ac:spMkLst>
            <pc:docMk/>
            <pc:sldMk cId="741281146" sldId="368"/>
            <ac:spMk id="8" creationId="{136CE969-448C-0A9E-9218-8A135C03FA9A}"/>
          </ac:spMkLst>
        </pc:spChg>
        <pc:spChg chg="del">
          <ac:chgData name="Raul Matsushita" userId="de7c31d34ed27a9c" providerId="LiveId" clId="{069DBA8F-D5FF-4FD5-903E-69144DE825C4}" dt="2024-04-09T20:32:53.931" v="1201" actId="478"/>
          <ac:spMkLst>
            <pc:docMk/>
            <pc:sldMk cId="741281146" sldId="368"/>
            <ac:spMk id="9" creationId="{7685B417-DEBC-CE48-AECA-A2D48111B00D}"/>
          </ac:spMkLst>
        </pc:spChg>
      </pc:sldChg>
      <pc:sldChg chg="addSp delSp modSp mod">
        <pc:chgData name="Raul Matsushita" userId="de7c31d34ed27a9c" providerId="LiveId" clId="{069DBA8F-D5FF-4FD5-903E-69144DE825C4}" dt="2024-04-10T01:42:16.247" v="2088" actId="1076"/>
        <pc:sldMkLst>
          <pc:docMk/>
          <pc:sldMk cId="3518317673" sldId="369"/>
        </pc:sldMkLst>
        <pc:spChg chg="mod">
          <ac:chgData name="Raul Matsushita" userId="de7c31d34ed27a9c" providerId="LiveId" clId="{069DBA8F-D5FF-4FD5-903E-69144DE825C4}" dt="2024-04-10T01:41:50.074" v="2086" actId="20577"/>
          <ac:spMkLst>
            <pc:docMk/>
            <pc:sldMk cId="3518317673" sldId="369"/>
            <ac:spMk id="3" creationId="{184701DA-832C-3CBF-3F10-C40EB705CF3F}"/>
          </ac:spMkLst>
        </pc:spChg>
        <pc:spChg chg="del">
          <ac:chgData name="Raul Matsushita" userId="de7c31d34ed27a9c" providerId="LiveId" clId="{069DBA8F-D5FF-4FD5-903E-69144DE825C4}" dt="2024-04-09T20:38:00.556" v="1286" actId="478"/>
          <ac:spMkLst>
            <pc:docMk/>
            <pc:sldMk cId="3518317673" sldId="369"/>
            <ac:spMk id="7" creationId="{12DC400C-8415-2FB9-F937-C06E7C32D36A}"/>
          </ac:spMkLst>
        </pc:spChg>
        <pc:spChg chg="del">
          <ac:chgData name="Raul Matsushita" userId="de7c31d34ed27a9c" providerId="LiveId" clId="{069DBA8F-D5FF-4FD5-903E-69144DE825C4}" dt="2024-04-09T20:38:08.973" v="1289" actId="478"/>
          <ac:spMkLst>
            <pc:docMk/>
            <pc:sldMk cId="3518317673" sldId="369"/>
            <ac:spMk id="8" creationId="{136CE969-448C-0A9E-9218-8A135C03FA9A}"/>
          </ac:spMkLst>
        </pc:spChg>
        <pc:spChg chg="del">
          <ac:chgData name="Raul Matsushita" userId="de7c31d34ed27a9c" providerId="LiveId" clId="{069DBA8F-D5FF-4FD5-903E-69144DE825C4}" dt="2024-04-09T20:38:15.975" v="1291" actId="478"/>
          <ac:spMkLst>
            <pc:docMk/>
            <pc:sldMk cId="3518317673" sldId="369"/>
            <ac:spMk id="9" creationId="{7685B417-DEBC-CE48-AECA-A2D48111B00D}"/>
          </ac:spMkLst>
        </pc:spChg>
        <pc:spChg chg="add mod">
          <ac:chgData name="Raul Matsushita" userId="de7c31d34ed27a9c" providerId="LiveId" clId="{069DBA8F-D5FF-4FD5-903E-69144DE825C4}" dt="2024-04-10T01:42:16.247" v="2088" actId="1076"/>
          <ac:spMkLst>
            <pc:docMk/>
            <pc:sldMk cId="3518317673" sldId="369"/>
            <ac:spMk id="10" creationId="{F069AACC-B74A-EED4-3BA4-66F39060060D}"/>
          </ac:spMkLst>
        </pc:spChg>
      </pc:sldChg>
      <pc:sldChg chg="del">
        <pc:chgData name="Raul Matsushita" userId="de7c31d34ed27a9c" providerId="LiveId" clId="{069DBA8F-D5FF-4FD5-903E-69144DE825C4}" dt="2024-04-09T20:38:23.077" v="1294" actId="47"/>
        <pc:sldMkLst>
          <pc:docMk/>
          <pc:sldMk cId="360183413" sldId="370"/>
        </pc:sldMkLst>
      </pc:sldChg>
      <pc:sldChg chg="del">
        <pc:chgData name="Raul Matsushita" userId="de7c31d34ed27a9c" providerId="LiveId" clId="{069DBA8F-D5FF-4FD5-903E-69144DE825C4}" dt="2024-04-09T20:38:26.554" v="1296" actId="47"/>
        <pc:sldMkLst>
          <pc:docMk/>
          <pc:sldMk cId="1303835542" sldId="371"/>
        </pc:sldMkLst>
      </pc:sldChg>
      <pc:sldChg chg="del">
        <pc:chgData name="Raul Matsushita" userId="de7c31d34ed27a9c" providerId="LiveId" clId="{069DBA8F-D5FF-4FD5-903E-69144DE825C4}" dt="2024-04-09T20:38:24.873" v="1295" actId="47"/>
        <pc:sldMkLst>
          <pc:docMk/>
          <pc:sldMk cId="3751114994" sldId="372"/>
        </pc:sldMkLst>
      </pc:sldChg>
      <pc:sldChg chg="del">
        <pc:chgData name="Raul Matsushita" userId="de7c31d34ed27a9c" providerId="LiveId" clId="{069DBA8F-D5FF-4FD5-903E-69144DE825C4}" dt="2024-04-09T20:38:21.779" v="1293" actId="47"/>
        <pc:sldMkLst>
          <pc:docMk/>
          <pc:sldMk cId="2704007700" sldId="373"/>
        </pc:sldMkLst>
      </pc:sldChg>
      <pc:sldChg chg="del">
        <pc:chgData name="Raul Matsushita" userId="de7c31d34ed27a9c" providerId="LiveId" clId="{069DBA8F-D5FF-4FD5-903E-69144DE825C4}" dt="2024-04-09T20:38:30.007" v="1298" actId="47"/>
        <pc:sldMkLst>
          <pc:docMk/>
          <pc:sldMk cId="2635849090" sldId="374"/>
        </pc:sldMkLst>
      </pc:sldChg>
      <pc:sldChg chg="del">
        <pc:chgData name="Raul Matsushita" userId="de7c31d34ed27a9c" providerId="LiveId" clId="{069DBA8F-D5FF-4FD5-903E-69144DE825C4}" dt="2024-04-09T20:38:28.641" v="1297" actId="47"/>
        <pc:sldMkLst>
          <pc:docMk/>
          <pc:sldMk cId="4136483780" sldId="375"/>
        </pc:sldMkLst>
      </pc:sldChg>
      <pc:sldChg chg="del">
        <pc:chgData name="Raul Matsushita" userId="de7c31d34ed27a9c" providerId="LiveId" clId="{069DBA8F-D5FF-4FD5-903E-69144DE825C4}" dt="2024-04-09T20:38:31.354" v="1299" actId="47"/>
        <pc:sldMkLst>
          <pc:docMk/>
          <pc:sldMk cId="418771538" sldId="376"/>
        </pc:sldMkLst>
      </pc:sldChg>
      <pc:sldChg chg="del">
        <pc:chgData name="Raul Matsushita" userId="de7c31d34ed27a9c" providerId="LiveId" clId="{069DBA8F-D5FF-4FD5-903E-69144DE825C4}" dt="2024-04-09T20:38:33.975" v="1301" actId="47"/>
        <pc:sldMkLst>
          <pc:docMk/>
          <pc:sldMk cId="684539040" sldId="377"/>
        </pc:sldMkLst>
      </pc:sldChg>
      <pc:sldChg chg="del">
        <pc:chgData name="Raul Matsushita" userId="de7c31d34ed27a9c" providerId="LiveId" clId="{069DBA8F-D5FF-4FD5-903E-69144DE825C4}" dt="2024-04-09T20:38:32.722" v="1300" actId="47"/>
        <pc:sldMkLst>
          <pc:docMk/>
          <pc:sldMk cId="14898806" sldId="378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3984909558" sldId="379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2271801342" sldId="380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1744807955" sldId="382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1111062501" sldId="383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3210940485" sldId="384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3436774343" sldId="385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3240762500" sldId="386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1773151914" sldId="387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2408995238" sldId="388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2870436409" sldId="389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3496152317" sldId="390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475761658" sldId="391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1821476307" sldId="392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3953432925" sldId="393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1851842057" sldId="394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3818323951" sldId="396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973630686" sldId="397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2806700939" sldId="398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2791854389" sldId="399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1665580433" sldId="400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3151754019" sldId="402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482325965" sldId="403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1110809780" sldId="404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199072337" sldId="405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3464107658" sldId="406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433307447" sldId="407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4085088419" sldId="408"/>
        </pc:sldMkLst>
      </pc:sldChg>
      <pc:sldChg chg="del">
        <pc:chgData name="Raul Matsushita" userId="de7c31d34ed27a9c" providerId="LiveId" clId="{069DBA8F-D5FF-4FD5-903E-69144DE825C4}" dt="2024-04-09T20:38:47.770" v="1303" actId="47"/>
        <pc:sldMkLst>
          <pc:docMk/>
          <pc:sldMk cId="934564106" sldId="409"/>
        </pc:sldMkLst>
      </pc:sldChg>
      <pc:sldChg chg="modSp add del">
        <pc:chgData name="Raul Matsushita" userId="de7c31d34ed27a9c" providerId="LiveId" clId="{069DBA8F-D5FF-4FD5-903E-69144DE825C4}" dt="2024-04-09T18:55:18.568" v="365" actId="47"/>
        <pc:sldMkLst>
          <pc:docMk/>
          <pc:sldMk cId="3830222529" sldId="410"/>
        </pc:sldMkLst>
        <pc:spChg chg="mod">
          <ac:chgData name="Raul Matsushita" userId="de7c31d34ed27a9c" providerId="LiveId" clId="{069DBA8F-D5FF-4FD5-903E-69144DE825C4}" dt="2024-04-09T18:05:05.598" v="153" actId="20577"/>
          <ac:spMkLst>
            <pc:docMk/>
            <pc:sldMk cId="3830222529" sldId="410"/>
            <ac:spMk id="3" creationId="{184701DA-832C-3CBF-3F10-C40EB705CF3F}"/>
          </ac:spMkLst>
        </pc:spChg>
      </pc:sldChg>
      <pc:sldChg chg="addSp delSp modSp add mod">
        <pc:chgData name="Raul Matsushita" userId="de7c31d34ed27a9c" providerId="LiveId" clId="{069DBA8F-D5FF-4FD5-903E-69144DE825C4}" dt="2024-04-09T18:54:39.943" v="364" actId="1076"/>
        <pc:sldMkLst>
          <pc:docMk/>
          <pc:sldMk cId="3700224024" sldId="411"/>
        </pc:sldMkLst>
        <pc:spChg chg="del">
          <ac:chgData name="Raul Matsushita" userId="de7c31d34ed27a9c" providerId="LiveId" clId="{069DBA8F-D5FF-4FD5-903E-69144DE825C4}" dt="2024-04-09T18:49:24.697" v="358" actId="478"/>
          <ac:spMkLst>
            <pc:docMk/>
            <pc:sldMk cId="3700224024" sldId="411"/>
            <ac:spMk id="3" creationId="{184701DA-832C-3CBF-3F10-C40EB705CF3F}"/>
          </ac:spMkLst>
        </pc:spChg>
        <pc:spChg chg="add del mod">
          <ac:chgData name="Raul Matsushita" userId="de7c31d34ed27a9c" providerId="LiveId" clId="{069DBA8F-D5FF-4FD5-903E-69144DE825C4}" dt="2024-04-09T18:49:25.625" v="359" actId="478"/>
          <ac:spMkLst>
            <pc:docMk/>
            <pc:sldMk cId="3700224024" sldId="411"/>
            <ac:spMk id="8" creationId="{0E1A60D3-12F0-DF70-9D6F-DC3E3307924F}"/>
          </ac:spMkLst>
        </pc:spChg>
        <pc:spChg chg="del">
          <ac:chgData name="Raul Matsushita" userId="de7c31d34ed27a9c" providerId="LiveId" clId="{069DBA8F-D5FF-4FD5-903E-69144DE825C4}" dt="2024-04-09T18:49:27.179" v="360" actId="478"/>
          <ac:spMkLst>
            <pc:docMk/>
            <pc:sldMk cId="3700224024" sldId="411"/>
            <ac:spMk id="11" creationId="{6B6ED1AD-A580-DC58-E30D-2AE2E0DAF249}"/>
          </ac:spMkLst>
        </pc:spChg>
        <pc:picChg chg="add mod">
          <ac:chgData name="Raul Matsushita" userId="de7c31d34ed27a9c" providerId="LiveId" clId="{069DBA8F-D5FF-4FD5-903E-69144DE825C4}" dt="2024-04-09T18:54:39.943" v="364" actId="1076"/>
          <ac:picMkLst>
            <pc:docMk/>
            <pc:sldMk cId="3700224024" sldId="411"/>
            <ac:picMk id="10" creationId="{DD75A06A-2C9C-CA27-361E-3AA7E386B06E}"/>
          </ac:picMkLst>
        </pc:picChg>
      </pc:sldChg>
      <pc:sldChg chg="addSp modSp add mod">
        <pc:chgData name="Raul Matsushita" userId="de7c31d34ed27a9c" providerId="LiveId" clId="{069DBA8F-D5FF-4FD5-903E-69144DE825C4}" dt="2024-04-09T18:57:23.054" v="425" actId="20577"/>
        <pc:sldMkLst>
          <pc:docMk/>
          <pc:sldMk cId="3191251029" sldId="412"/>
        </pc:sldMkLst>
        <pc:spChg chg="mod">
          <ac:chgData name="Raul Matsushita" userId="de7c31d34ed27a9c" providerId="LiveId" clId="{069DBA8F-D5FF-4FD5-903E-69144DE825C4}" dt="2024-04-09T18:57:23.054" v="425" actId="20577"/>
          <ac:spMkLst>
            <pc:docMk/>
            <pc:sldMk cId="3191251029" sldId="412"/>
            <ac:spMk id="3" creationId="{184701DA-832C-3CBF-3F10-C40EB705CF3F}"/>
          </ac:spMkLst>
        </pc:spChg>
        <pc:spChg chg="add mod">
          <ac:chgData name="Raul Matsushita" userId="de7c31d34ed27a9c" providerId="LiveId" clId="{069DBA8F-D5FF-4FD5-903E-69144DE825C4}" dt="2024-04-09T18:05:39.901" v="160" actId="1076"/>
          <ac:spMkLst>
            <pc:docMk/>
            <pc:sldMk cId="3191251029" sldId="412"/>
            <ac:spMk id="7" creationId="{0E825483-F425-29BA-C297-A62006CB54A1}"/>
          </ac:spMkLst>
        </pc:spChg>
      </pc:sldChg>
      <pc:sldChg chg="addSp modSp add mod">
        <pc:chgData name="Raul Matsushita" userId="de7c31d34ed27a9c" providerId="LiveId" clId="{069DBA8F-D5FF-4FD5-903E-69144DE825C4}" dt="2024-04-09T18:58:27.524" v="442" actId="14100"/>
        <pc:sldMkLst>
          <pc:docMk/>
          <pc:sldMk cId="4255637633" sldId="413"/>
        </pc:sldMkLst>
        <pc:spChg chg="mod">
          <ac:chgData name="Raul Matsushita" userId="de7c31d34ed27a9c" providerId="LiveId" clId="{069DBA8F-D5FF-4FD5-903E-69144DE825C4}" dt="2024-04-09T18:58:18.668" v="440"/>
          <ac:spMkLst>
            <pc:docMk/>
            <pc:sldMk cId="4255637633" sldId="413"/>
            <ac:spMk id="3" creationId="{184701DA-832C-3CBF-3F10-C40EB705CF3F}"/>
          </ac:spMkLst>
        </pc:spChg>
        <pc:spChg chg="add mod">
          <ac:chgData name="Raul Matsushita" userId="de7c31d34ed27a9c" providerId="LiveId" clId="{069DBA8F-D5FF-4FD5-903E-69144DE825C4}" dt="2024-04-09T18:58:27.524" v="442" actId="14100"/>
          <ac:spMkLst>
            <pc:docMk/>
            <pc:sldMk cId="4255637633" sldId="413"/>
            <ac:spMk id="7" creationId="{0964CAE4-0E4F-249D-6998-B8CD29736078}"/>
          </ac:spMkLst>
        </pc:spChg>
        <pc:spChg chg="add mod">
          <ac:chgData name="Raul Matsushita" userId="de7c31d34ed27a9c" providerId="LiveId" clId="{069DBA8F-D5FF-4FD5-903E-69144DE825C4}" dt="2024-04-09T18:07:05.097" v="198" actId="1076"/>
          <ac:spMkLst>
            <pc:docMk/>
            <pc:sldMk cId="4255637633" sldId="413"/>
            <ac:spMk id="8" creationId="{201C8FC9-78FD-0F97-97D5-36F5DBC6DC37}"/>
          </ac:spMkLst>
        </pc:spChg>
      </pc:sldChg>
      <pc:sldChg chg="delSp modSp add mod">
        <pc:chgData name="Raul Matsushita" userId="de7c31d34ed27a9c" providerId="LiveId" clId="{069DBA8F-D5FF-4FD5-903E-69144DE825C4}" dt="2024-04-09T18:32:17.136" v="204" actId="478"/>
        <pc:sldMkLst>
          <pc:docMk/>
          <pc:sldMk cId="4045778343" sldId="414"/>
        </pc:sldMkLst>
        <pc:spChg chg="mod">
          <ac:chgData name="Raul Matsushita" userId="de7c31d34ed27a9c" providerId="LiveId" clId="{069DBA8F-D5FF-4FD5-903E-69144DE825C4}" dt="2024-04-09T18:32:09.720" v="203" actId="20577"/>
          <ac:spMkLst>
            <pc:docMk/>
            <pc:sldMk cId="4045778343" sldId="414"/>
            <ac:spMk id="3" creationId="{184701DA-832C-3CBF-3F10-C40EB705CF3F}"/>
          </ac:spMkLst>
        </pc:spChg>
        <pc:spChg chg="del">
          <ac:chgData name="Raul Matsushita" userId="de7c31d34ed27a9c" providerId="LiveId" clId="{069DBA8F-D5FF-4FD5-903E-69144DE825C4}" dt="2024-04-09T18:31:48.660" v="200" actId="478"/>
          <ac:spMkLst>
            <pc:docMk/>
            <pc:sldMk cId="4045778343" sldId="414"/>
            <ac:spMk id="7" creationId="{0964CAE4-0E4F-249D-6998-B8CD29736078}"/>
          </ac:spMkLst>
        </pc:spChg>
        <pc:spChg chg="del">
          <ac:chgData name="Raul Matsushita" userId="de7c31d34ed27a9c" providerId="LiveId" clId="{069DBA8F-D5FF-4FD5-903E-69144DE825C4}" dt="2024-04-09T18:32:17.136" v="204" actId="478"/>
          <ac:spMkLst>
            <pc:docMk/>
            <pc:sldMk cId="4045778343" sldId="414"/>
            <ac:spMk id="8" creationId="{201C8FC9-78FD-0F97-97D5-36F5DBC6DC37}"/>
          </ac:spMkLst>
        </pc:spChg>
      </pc:sldChg>
      <pc:sldChg chg="addSp modSp add mod">
        <pc:chgData name="Raul Matsushita" userId="de7c31d34ed27a9c" providerId="LiveId" clId="{069DBA8F-D5FF-4FD5-903E-69144DE825C4}" dt="2024-04-09T18:36:11.640" v="304" actId="1076"/>
        <pc:sldMkLst>
          <pc:docMk/>
          <pc:sldMk cId="3213107319" sldId="415"/>
        </pc:sldMkLst>
        <pc:spChg chg="mod">
          <ac:chgData name="Raul Matsushita" userId="de7c31d34ed27a9c" providerId="LiveId" clId="{069DBA8F-D5FF-4FD5-903E-69144DE825C4}" dt="2024-04-09T18:34:40.036" v="229" actId="20577"/>
          <ac:spMkLst>
            <pc:docMk/>
            <pc:sldMk cId="3213107319" sldId="415"/>
            <ac:spMk id="3" creationId="{184701DA-832C-3CBF-3F10-C40EB705CF3F}"/>
          </ac:spMkLst>
        </pc:spChg>
        <pc:spChg chg="add mod">
          <ac:chgData name="Raul Matsushita" userId="de7c31d34ed27a9c" providerId="LiveId" clId="{069DBA8F-D5FF-4FD5-903E-69144DE825C4}" dt="2024-04-09T18:36:11.640" v="304" actId="1076"/>
          <ac:spMkLst>
            <pc:docMk/>
            <pc:sldMk cId="3213107319" sldId="415"/>
            <ac:spMk id="7" creationId="{C0C019E6-7F76-5E15-BEB2-4EB83C70E814}"/>
          </ac:spMkLst>
        </pc:spChg>
      </pc:sldChg>
      <pc:sldChg chg="modSp add mod">
        <pc:chgData name="Raul Matsushita" userId="de7c31d34ed27a9c" providerId="LiveId" clId="{069DBA8F-D5FF-4FD5-903E-69144DE825C4}" dt="2024-04-09T18:37:25.016" v="357" actId="20577"/>
        <pc:sldMkLst>
          <pc:docMk/>
          <pc:sldMk cId="3456429564" sldId="416"/>
        </pc:sldMkLst>
        <pc:spChg chg="mod">
          <ac:chgData name="Raul Matsushita" userId="de7c31d34ed27a9c" providerId="LiveId" clId="{069DBA8F-D5FF-4FD5-903E-69144DE825C4}" dt="2024-04-09T18:37:25.016" v="357" actId="20577"/>
          <ac:spMkLst>
            <pc:docMk/>
            <pc:sldMk cId="3456429564" sldId="416"/>
            <ac:spMk id="7" creationId="{C0C019E6-7F76-5E15-BEB2-4EB83C70E814}"/>
          </ac:spMkLst>
        </pc:spChg>
      </pc:sldChg>
      <pc:sldChg chg="modSp add mod ord">
        <pc:chgData name="Raul Matsushita" userId="de7c31d34ed27a9c" providerId="LiveId" clId="{069DBA8F-D5FF-4FD5-903E-69144DE825C4}" dt="2024-04-09T19:09:39.254" v="530" actId="27636"/>
        <pc:sldMkLst>
          <pc:docMk/>
          <pc:sldMk cId="232953798" sldId="417"/>
        </pc:sldMkLst>
        <pc:spChg chg="mod">
          <ac:chgData name="Raul Matsushita" userId="de7c31d34ed27a9c" providerId="LiveId" clId="{069DBA8F-D5FF-4FD5-903E-69144DE825C4}" dt="2024-04-09T19:09:39.254" v="530" actId="27636"/>
          <ac:spMkLst>
            <pc:docMk/>
            <pc:sldMk cId="232953798" sldId="417"/>
            <ac:spMk id="3" creationId="{184701DA-832C-3CBF-3F10-C40EB705CF3F}"/>
          </ac:spMkLst>
        </pc:spChg>
      </pc:sldChg>
      <pc:sldChg chg="addSp modSp add mod ord">
        <pc:chgData name="Raul Matsushita" userId="de7c31d34ed27a9c" providerId="LiveId" clId="{069DBA8F-D5FF-4FD5-903E-69144DE825C4}" dt="2024-04-09T20:19:44.320" v="1092" actId="255"/>
        <pc:sldMkLst>
          <pc:docMk/>
          <pc:sldMk cId="2049538998" sldId="418"/>
        </pc:sldMkLst>
        <pc:spChg chg="add mod">
          <ac:chgData name="Raul Matsushita" userId="de7c31d34ed27a9c" providerId="LiveId" clId="{069DBA8F-D5FF-4FD5-903E-69144DE825C4}" dt="2024-04-09T20:19:44.320" v="1092" actId="255"/>
          <ac:spMkLst>
            <pc:docMk/>
            <pc:sldMk cId="2049538998" sldId="418"/>
            <ac:spMk id="7" creationId="{D7E8E4BB-1EE7-C392-2B23-85575611DBAA}"/>
          </ac:spMkLst>
        </pc:spChg>
        <pc:spChg chg="mod">
          <ac:chgData name="Raul Matsushita" userId="de7c31d34ed27a9c" providerId="LiveId" clId="{069DBA8F-D5FF-4FD5-903E-69144DE825C4}" dt="2024-04-09T19:52:24.153" v="1059"/>
          <ac:spMkLst>
            <pc:docMk/>
            <pc:sldMk cId="2049538998" sldId="418"/>
            <ac:spMk id="11" creationId="{CEC8DC5A-E5B5-E215-86D2-56D1F0DC0A80}"/>
          </ac:spMkLst>
        </pc:spChg>
      </pc:sldChg>
      <pc:sldChg chg="modSp add ord">
        <pc:chgData name="Raul Matsushita" userId="de7c31d34ed27a9c" providerId="LiveId" clId="{069DBA8F-D5FF-4FD5-903E-69144DE825C4}" dt="2024-04-09T19:52:18.516" v="1058" actId="20577"/>
        <pc:sldMkLst>
          <pc:docMk/>
          <pc:sldMk cId="3529555931" sldId="419"/>
        </pc:sldMkLst>
        <pc:spChg chg="mod">
          <ac:chgData name="Raul Matsushita" userId="de7c31d34ed27a9c" providerId="LiveId" clId="{069DBA8F-D5FF-4FD5-903E-69144DE825C4}" dt="2024-04-09T19:52:18.516" v="1058" actId="20577"/>
          <ac:spMkLst>
            <pc:docMk/>
            <pc:sldMk cId="3529555931" sldId="419"/>
            <ac:spMk id="11" creationId="{CEC8DC5A-E5B5-E215-86D2-56D1F0DC0A80}"/>
          </ac:spMkLst>
        </pc:spChg>
      </pc:sldChg>
      <pc:sldChg chg="addSp modSp add mod">
        <pc:chgData name="Raul Matsushita" userId="de7c31d34ed27a9c" providerId="LiveId" clId="{069DBA8F-D5FF-4FD5-903E-69144DE825C4}" dt="2024-04-09T20:21:05.146" v="1127" actId="1076"/>
        <pc:sldMkLst>
          <pc:docMk/>
          <pc:sldMk cId="950530586" sldId="420"/>
        </pc:sldMkLst>
        <pc:spChg chg="mod">
          <ac:chgData name="Raul Matsushita" userId="de7c31d34ed27a9c" providerId="LiveId" clId="{069DBA8F-D5FF-4FD5-903E-69144DE825C4}" dt="2024-04-09T20:20:06.028" v="1094" actId="255"/>
          <ac:spMkLst>
            <pc:docMk/>
            <pc:sldMk cId="950530586" sldId="420"/>
            <ac:spMk id="7" creationId="{D7E8E4BB-1EE7-C392-2B23-85575611DBAA}"/>
          </ac:spMkLst>
        </pc:spChg>
        <pc:spChg chg="add mod">
          <ac:chgData name="Raul Matsushita" userId="de7c31d34ed27a9c" providerId="LiveId" clId="{069DBA8F-D5FF-4FD5-903E-69144DE825C4}" dt="2024-04-09T20:21:05.146" v="1127" actId="1076"/>
          <ac:spMkLst>
            <pc:docMk/>
            <pc:sldMk cId="950530586" sldId="420"/>
            <ac:spMk id="8" creationId="{15C1A9C9-B1A2-7EF7-4AC6-2209F63059BC}"/>
          </ac:spMkLst>
        </pc:spChg>
      </pc:sldChg>
      <pc:sldChg chg="modSp add mod">
        <pc:chgData name="Raul Matsushita" userId="de7c31d34ed27a9c" providerId="LiveId" clId="{069DBA8F-D5FF-4FD5-903E-69144DE825C4}" dt="2024-04-09T20:21:48.567" v="1135" actId="1076"/>
        <pc:sldMkLst>
          <pc:docMk/>
          <pc:sldMk cId="1566197116" sldId="421"/>
        </pc:sldMkLst>
        <pc:spChg chg="mod">
          <ac:chgData name="Raul Matsushita" userId="de7c31d34ed27a9c" providerId="LiveId" clId="{069DBA8F-D5FF-4FD5-903E-69144DE825C4}" dt="2024-04-09T20:21:48.567" v="1135" actId="1076"/>
          <ac:spMkLst>
            <pc:docMk/>
            <pc:sldMk cId="1566197116" sldId="421"/>
            <ac:spMk id="8" creationId="{15C1A9C9-B1A2-7EF7-4AC6-2209F63059BC}"/>
          </ac:spMkLst>
        </pc:spChg>
      </pc:sldChg>
      <pc:sldChg chg="addSp modSp add mod">
        <pc:chgData name="Raul Matsushita" userId="de7c31d34ed27a9c" providerId="LiveId" clId="{069DBA8F-D5FF-4FD5-903E-69144DE825C4}" dt="2024-04-09T20:30:48.416" v="1142" actId="1076"/>
        <pc:sldMkLst>
          <pc:docMk/>
          <pc:sldMk cId="3260624612" sldId="422"/>
        </pc:sldMkLst>
        <pc:spChg chg="add mod">
          <ac:chgData name="Raul Matsushita" userId="de7c31d34ed27a9c" providerId="LiveId" clId="{069DBA8F-D5FF-4FD5-903E-69144DE825C4}" dt="2024-04-09T20:30:48.416" v="1142" actId="1076"/>
          <ac:spMkLst>
            <pc:docMk/>
            <pc:sldMk cId="3260624612" sldId="422"/>
            <ac:spMk id="9" creationId="{2C9B6A79-6A77-79D8-1716-1F23DF10CE2E}"/>
          </ac:spMkLst>
        </pc:spChg>
      </pc:sldChg>
      <pc:sldChg chg="modSp add mod ord">
        <pc:chgData name="Raul Matsushita" userId="de7c31d34ed27a9c" providerId="LiveId" clId="{069DBA8F-D5FF-4FD5-903E-69144DE825C4}" dt="2024-04-09T20:36:31.404" v="1271" actId="20577"/>
        <pc:sldMkLst>
          <pc:docMk/>
          <pc:sldMk cId="1450481488" sldId="423"/>
        </pc:sldMkLst>
        <pc:spChg chg="mod">
          <ac:chgData name="Raul Matsushita" userId="de7c31d34ed27a9c" providerId="LiveId" clId="{069DBA8F-D5FF-4FD5-903E-69144DE825C4}" dt="2024-04-09T20:36:31.404" v="1271" actId="20577"/>
          <ac:spMkLst>
            <pc:docMk/>
            <pc:sldMk cId="1450481488" sldId="423"/>
            <ac:spMk id="3" creationId="{184701DA-832C-3CBF-3F10-C40EB705CF3F}"/>
          </ac:spMkLst>
        </pc:spChg>
      </pc:sldChg>
      <pc:sldChg chg="addSp modSp add mod">
        <pc:chgData name="Raul Matsushita" userId="de7c31d34ed27a9c" providerId="LiveId" clId="{069DBA8F-D5FF-4FD5-903E-69144DE825C4}" dt="2024-04-09T21:01:10.869" v="1802" actId="20577"/>
        <pc:sldMkLst>
          <pc:docMk/>
          <pc:sldMk cId="2459579493" sldId="424"/>
        </pc:sldMkLst>
        <pc:spChg chg="mod">
          <ac:chgData name="Raul Matsushita" userId="de7c31d34ed27a9c" providerId="LiveId" clId="{069DBA8F-D5FF-4FD5-903E-69144DE825C4}" dt="2024-04-09T20:44:52.123" v="1626"/>
          <ac:spMkLst>
            <pc:docMk/>
            <pc:sldMk cId="2459579493" sldId="424"/>
            <ac:spMk id="3" creationId="{184701DA-832C-3CBF-3F10-C40EB705CF3F}"/>
          </ac:spMkLst>
        </pc:spChg>
        <pc:spChg chg="add mod">
          <ac:chgData name="Raul Matsushita" userId="de7c31d34ed27a9c" providerId="LiveId" clId="{069DBA8F-D5FF-4FD5-903E-69144DE825C4}" dt="2024-04-09T20:46:50.189" v="1732" actId="207"/>
          <ac:spMkLst>
            <pc:docMk/>
            <pc:sldMk cId="2459579493" sldId="424"/>
            <ac:spMk id="7" creationId="{F9DE564F-C879-2637-02EE-9F75E23581B6}"/>
          </ac:spMkLst>
        </pc:spChg>
        <pc:spChg chg="add mod">
          <ac:chgData name="Raul Matsushita" userId="de7c31d34ed27a9c" providerId="LiveId" clId="{069DBA8F-D5FF-4FD5-903E-69144DE825C4}" dt="2024-04-09T21:01:10.869" v="1802" actId="20577"/>
          <ac:spMkLst>
            <pc:docMk/>
            <pc:sldMk cId="2459579493" sldId="424"/>
            <ac:spMk id="8" creationId="{9737DD5E-ECA9-18D3-FFAE-0A07143A809B}"/>
          </ac:spMkLst>
        </pc:spChg>
      </pc:sldChg>
      <pc:sldChg chg="addSp delSp modSp add del mod">
        <pc:chgData name="Raul Matsushita" userId="de7c31d34ed27a9c" providerId="LiveId" clId="{069DBA8F-D5FF-4FD5-903E-69144DE825C4}" dt="2024-04-09T20:51:12.900" v="1800" actId="47"/>
        <pc:sldMkLst>
          <pc:docMk/>
          <pc:sldMk cId="226174688" sldId="425"/>
        </pc:sldMkLst>
        <pc:spChg chg="add del mod">
          <ac:chgData name="Raul Matsushita" userId="de7c31d34ed27a9c" providerId="LiveId" clId="{069DBA8F-D5FF-4FD5-903E-69144DE825C4}" dt="2024-04-09T20:50:19.400" v="1741" actId="478"/>
          <ac:spMkLst>
            <pc:docMk/>
            <pc:sldMk cId="226174688" sldId="425"/>
            <ac:spMk id="8" creationId="{62D6CFA0-E257-138A-1335-A22348207095}"/>
          </ac:spMkLst>
        </pc:spChg>
      </pc:sldChg>
      <pc:sldChg chg="modSp add mod">
        <pc:chgData name="Raul Matsushita" userId="de7c31d34ed27a9c" providerId="LiveId" clId="{069DBA8F-D5FF-4FD5-903E-69144DE825C4}" dt="2024-04-10T01:43:58.984" v="2180" actId="20577"/>
        <pc:sldMkLst>
          <pc:docMk/>
          <pc:sldMk cId="2339463316" sldId="425"/>
        </pc:sldMkLst>
        <pc:spChg chg="mod">
          <ac:chgData name="Raul Matsushita" userId="de7c31d34ed27a9c" providerId="LiveId" clId="{069DBA8F-D5FF-4FD5-903E-69144DE825C4}" dt="2024-04-10T01:43:58.984" v="2180" actId="20577"/>
          <ac:spMkLst>
            <pc:docMk/>
            <pc:sldMk cId="2339463316" sldId="425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9DBA8F-D5FF-4FD5-903E-69144DE825C4}" dt="2024-04-10T01:49:20.157" v="2309" actId="20577"/>
        <pc:sldMkLst>
          <pc:docMk/>
          <pc:sldMk cId="2179255715" sldId="426"/>
        </pc:sldMkLst>
        <pc:spChg chg="mod">
          <ac:chgData name="Raul Matsushita" userId="de7c31d34ed27a9c" providerId="LiveId" clId="{069DBA8F-D5FF-4FD5-903E-69144DE825C4}" dt="2024-04-10T01:47:27.190" v="2248" actId="20577"/>
          <ac:spMkLst>
            <pc:docMk/>
            <pc:sldMk cId="2179255715" sldId="426"/>
            <ac:spMk id="3" creationId="{184701DA-832C-3CBF-3F10-C40EB705CF3F}"/>
          </ac:spMkLst>
        </pc:spChg>
        <pc:spChg chg="mod">
          <ac:chgData name="Raul Matsushita" userId="de7c31d34ed27a9c" providerId="LiveId" clId="{069DBA8F-D5FF-4FD5-903E-69144DE825C4}" dt="2024-04-10T01:49:20.157" v="2309" actId="20577"/>
          <ac:spMkLst>
            <pc:docMk/>
            <pc:sldMk cId="2179255715" sldId="426"/>
            <ac:spMk id="10" creationId="{F069AACC-B74A-EED4-3BA4-66F39060060D}"/>
          </ac:spMkLst>
        </pc:spChg>
      </pc:sldChg>
      <pc:sldChg chg="delSp modSp add mod">
        <pc:chgData name="Raul Matsushita" userId="de7c31d34ed27a9c" providerId="LiveId" clId="{069DBA8F-D5FF-4FD5-903E-69144DE825C4}" dt="2024-04-10T01:53:13.559" v="2357" actId="478"/>
        <pc:sldMkLst>
          <pc:docMk/>
          <pc:sldMk cId="230353746" sldId="427"/>
        </pc:sldMkLst>
        <pc:spChg chg="mod">
          <ac:chgData name="Raul Matsushita" userId="de7c31d34ed27a9c" providerId="LiveId" clId="{069DBA8F-D5FF-4FD5-903E-69144DE825C4}" dt="2024-04-10T01:52:52.271" v="2355" actId="6549"/>
          <ac:spMkLst>
            <pc:docMk/>
            <pc:sldMk cId="230353746" sldId="427"/>
            <ac:spMk id="3" creationId="{184701DA-832C-3CBF-3F10-C40EB705CF3F}"/>
          </ac:spMkLst>
        </pc:spChg>
        <pc:spChg chg="del mod">
          <ac:chgData name="Raul Matsushita" userId="de7c31d34ed27a9c" providerId="LiveId" clId="{069DBA8F-D5FF-4FD5-903E-69144DE825C4}" dt="2024-04-10T01:53:13.559" v="2357" actId="478"/>
          <ac:spMkLst>
            <pc:docMk/>
            <pc:sldMk cId="230353746" sldId="427"/>
            <ac:spMk id="10" creationId="{F069AACC-B74A-EED4-3BA4-66F39060060D}"/>
          </ac:spMkLst>
        </pc:spChg>
      </pc:sldChg>
      <pc:sldChg chg="modSp add mod">
        <pc:chgData name="Raul Matsushita" userId="de7c31d34ed27a9c" providerId="LiveId" clId="{069DBA8F-D5FF-4FD5-903E-69144DE825C4}" dt="2024-04-10T01:54:21.360" v="2366" actId="207"/>
        <pc:sldMkLst>
          <pc:docMk/>
          <pc:sldMk cId="3457553489" sldId="428"/>
        </pc:sldMkLst>
        <pc:spChg chg="mod">
          <ac:chgData name="Raul Matsushita" userId="de7c31d34ed27a9c" providerId="LiveId" clId="{069DBA8F-D5FF-4FD5-903E-69144DE825C4}" dt="2024-04-10T01:54:21.360" v="2366" actId="207"/>
          <ac:spMkLst>
            <pc:docMk/>
            <pc:sldMk cId="3457553489" sldId="428"/>
            <ac:spMk id="10" creationId="{F069AACC-B74A-EED4-3BA4-66F39060060D}"/>
          </ac:spMkLst>
        </pc:spChg>
      </pc:sldChg>
      <pc:sldChg chg="addSp modSp add mod">
        <pc:chgData name="Raul Matsushita" userId="de7c31d34ed27a9c" providerId="LiveId" clId="{069DBA8F-D5FF-4FD5-903E-69144DE825C4}" dt="2024-04-10T01:56:44.400" v="2400" actId="1076"/>
        <pc:sldMkLst>
          <pc:docMk/>
          <pc:sldMk cId="2325805125" sldId="429"/>
        </pc:sldMkLst>
        <pc:spChg chg="mod">
          <ac:chgData name="Raul Matsushita" userId="de7c31d34ed27a9c" providerId="LiveId" clId="{069DBA8F-D5FF-4FD5-903E-69144DE825C4}" dt="2024-04-10T01:56:14.657" v="2388" actId="5793"/>
          <ac:spMkLst>
            <pc:docMk/>
            <pc:sldMk cId="2325805125" sldId="429"/>
            <ac:spMk id="3" creationId="{184701DA-832C-3CBF-3F10-C40EB705CF3F}"/>
          </ac:spMkLst>
        </pc:spChg>
        <pc:spChg chg="add mod">
          <ac:chgData name="Raul Matsushita" userId="de7c31d34ed27a9c" providerId="LiveId" clId="{069DBA8F-D5FF-4FD5-903E-69144DE825C4}" dt="2024-04-10T01:56:01.293" v="2374" actId="1076"/>
          <ac:spMkLst>
            <pc:docMk/>
            <pc:sldMk cId="2325805125" sldId="429"/>
            <ac:spMk id="7" creationId="{E9DC0579-FB87-7AC6-2D77-F1276B0E448B}"/>
          </ac:spMkLst>
        </pc:spChg>
        <pc:spChg chg="add mod">
          <ac:chgData name="Raul Matsushita" userId="de7c31d34ed27a9c" providerId="LiveId" clId="{069DBA8F-D5FF-4FD5-903E-69144DE825C4}" dt="2024-04-10T01:56:36.026" v="2396" actId="1076"/>
          <ac:spMkLst>
            <pc:docMk/>
            <pc:sldMk cId="2325805125" sldId="429"/>
            <ac:spMk id="8" creationId="{296FD245-F7C6-1174-8A9B-C5BE49AF3780}"/>
          </ac:spMkLst>
        </pc:spChg>
        <pc:spChg chg="add mod">
          <ac:chgData name="Raul Matsushita" userId="de7c31d34ed27a9c" providerId="LiveId" clId="{069DBA8F-D5FF-4FD5-903E-69144DE825C4}" dt="2024-04-10T01:56:44.400" v="2400" actId="1076"/>
          <ac:spMkLst>
            <pc:docMk/>
            <pc:sldMk cId="2325805125" sldId="429"/>
            <ac:spMk id="9" creationId="{8AC6FAA8-3DF5-0697-0062-F303EBA06ADF}"/>
          </ac:spMkLst>
        </pc:spChg>
      </pc:sldChg>
      <pc:sldChg chg="modSp add">
        <pc:chgData name="Raul Matsushita" userId="de7c31d34ed27a9c" providerId="LiveId" clId="{069DBA8F-D5FF-4FD5-903E-69144DE825C4}" dt="2024-04-10T01:59:51.630" v="2442"/>
        <pc:sldMkLst>
          <pc:docMk/>
          <pc:sldMk cId="3175164876" sldId="430"/>
        </pc:sldMkLst>
        <pc:spChg chg="mod">
          <ac:chgData name="Raul Matsushita" userId="de7c31d34ed27a9c" providerId="LiveId" clId="{069DBA8F-D5FF-4FD5-903E-69144DE825C4}" dt="2024-04-10T01:59:51.630" v="2442"/>
          <ac:spMkLst>
            <pc:docMk/>
            <pc:sldMk cId="3175164876" sldId="430"/>
            <ac:spMk id="7" creationId="{E9DC0579-FB87-7AC6-2D77-F1276B0E448B}"/>
          </ac:spMkLst>
        </pc:spChg>
        <pc:spChg chg="mod">
          <ac:chgData name="Raul Matsushita" userId="de7c31d34ed27a9c" providerId="LiveId" clId="{069DBA8F-D5FF-4FD5-903E-69144DE825C4}" dt="2024-04-10T01:58:22.620" v="2420" actId="20577"/>
          <ac:spMkLst>
            <pc:docMk/>
            <pc:sldMk cId="3175164876" sldId="430"/>
            <ac:spMk id="10" creationId="{F069AACC-B74A-EED4-3BA4-66F39060060D}"/>
          </ac:spMkLst>
        </pc:spChg>
      </pc:sldChg>
      <pc:sldChg chg="modSp add mod">
        <pc:chgData name="Raul Matsushita" userId="de7c31d34ed27a9c" providerId="LiveId" clId="{069DBA8F-D5FF-4FD5-903E-69144DE825C4}" dt="2024-04-10T02:02:11.778" v="2474" actId="20577"/>
        <pc:sldMkLst>
          <pc:docMk/>
          <pc:sldMk cId="1793317481" sldId="431"/>
        </pc:sldMkLst>
        <pc:spChg chg="mod">
          <ac:chgData name="Raul Matsushita" userId="de7c31d34ed27a9c" providerId="LiveId" clId="{069DBA8F-D5FF-4FD5-903E-69144DE825C4}" dt="2024-04-10T02:02:11.778" v="2474" actId="20577"/>
          <ac:spMkLst>
            <pc:docMk/>
            <pc:sldMk cId="1793317481" sldId="431"/>
            <ac:spMk id="7" creationId="{E9DC0579-FB87-7AC6-2D77-F1276B0E448B}"/>
          </ac:spMkLst>
        </pc:spChg>
        <pc:spChg chg="mod">
          <ac:chgData name="Raul Matsushita" userId="de7c31d34ed27a9c" providerId="LiveId" clId="{069DBA8F-D5FF-4FD5-903E-69144DE825C4}" dt="2024-04-10T02:01:22.743" v="2470" actId="20577"/>
          <ac:spMkLst>
            <pc:docMk/>
            <pc:sldMk cId="1793317481" sldId="431"/>
            <ac:spMk id="10" creationId="{F069AACC-B74A-EED4-3BA4-66F39060060D}"/>
          </ac:spMkLst>
        </pc:spChg>
      </pc:sldChg>
      <pc:sldChg chg="modSp add">
        <pc:chgData name="Raul Matsushita" userId="de7c31d34ed27a9c" providerId="LiveId" clId="{069DBA8F-D5FF-4FD5-903E-69144DE825C4}" dt="2024-04-10T02:08:18.383" v="2551" actId="20577"/>
        <pc:sldMkLst>
          <pc:docMk/>
          <pc:sldMk cId="3822656271" sldId="432"/>
        </pc:sldMkLst>
        <pc:spChg chg="mod">
          <ac:chgData name="Raul Matsushita" userId="de7c31d34ed27a9c" providerId="LiveId" clId="{069DBA8F-D5FF-4FD5-903E-69144DE825C4}" dt="2024-04-10T02:05:05.257" v="2524" actId="20577"/>
          <ac:spMkLst>
            <pc:docMk/>
            <pc:sldMk cId="3822656271" sldId="432"/>
            <ac:spMk id="7" creationId="{E9DC0579-FB87-7AC6-2D77-F1276B0E448B}"/>
          </ac:spMkLst>
        </pc:spChg>
        <pc:spChg chg="mod">
          <ac:chgData name="Raul Matsushita" userId="de7c31d34ed27a9c" providerId="LiveId" clId="{069DBA8F-D5FF-4FD5-903E-69144DE825C4}" dt="2024-04-10T02:08:18.383" v="2551" actId="20577"/>
          <ac:spMkLst>
            <pc:docMk/>
            <pc:sldMk cId="3822656271" sldId="432"/>
            <ac:spMk id="10" creationId="{F069AACC-B74A-EED4-3BA4-66F39060060D}"/>
          </ac:spMkLst>
        </pc:spChg>
      </pc:sldChg>
      <pc:sldChg chg="addSp delSp modSp add mod">
        <pc:chgData name="Raul Matsushita" userId="de7c31d34ed27a9c" providerId="LiveId" clId="{069DBA8F-D5FF-4FD5-903E-69144DE825C4}" dt="2024-04-10T02:08:26.735" v="2553"/>
        <pc:sldMkLst>
          <pc:docMk/>
          <pc:sldMk cId="3143786011" sldId="433"/>
        </pc:sldMkLst>
        <pc:spChg chg="mod">
          <ac:chgData name="Raul Matsushita" userId="de7c31d34ed27a9c" providerId="LiveId" clId="{069DBA8F-D5FF-4FD5-903E-69144DE825C4}" dt="2024-04-10T02:06:32.819" v="2531"/>
          <ac:spMkLst>
            <pc:docMk/>
            <pc:sldMk cId="3143786011" sldId="433"/>
            <ac:spMk id="7" creationId="{E9DC0579-FB87-7AC6-2D77-F1276B0E448B}"/>
          </ac:spMkLst>
        </pc:spChg>
        <pc:spChg chg="del">
          <ac:chgData name="Raul Matsushita" userId="de7c31d34ed27a9c" providerId="LiveId" clId="{069DBA8F-D5FF-4FD5-903E-69144DE825C4}" dt="2024-04-10T02:08:26.315" v="2552" actId="478"/>
          <ac:spMkLst>
            <pc:docMk/>
            <pc:sldMk cId="3143786011" sldId="433"/>
            <ac:spMk id="10" creationId="{F069AACC-B74A-EED4-3BA4-66F39060060D}"/>
          </ac:spMkLst>
        </pc:spChg>
        <pc:spChg chg="add mod">
          <ac:chgData name="Raul Matsushita" userId="de7c31d34ed27a9c" providerId="LiveId" clId="{069DBA8F-D5FF-4FD5-903E-69144DE825C4}" dt="2024-04-10T02:08:26.735" v="2553"/>
          <ac:spMkLst>
            <pc:docMk/>
            <pc:sldMk cId="3143786011" sldId="433"/>
            <ac:spMk id="11" creationId="{BD743815-C855-4EE1-B4E6-EE820502F137}"/>
          </ac:spMkLst>
        </pc:spChg>
      </pc:sldChg>
      <pc:sldChg chg="addSp delSp modSp add mod">
        <pc:chgData name="Raul Matsushita" userId="de7c31d34ed27a9c" providerId="LiveId" clId="{069DBA8F-D5FF-4FD5-903E-69144DE825C4}" dt="2024-04-10T02:17:13.489" v="2711" actId="1076"/>
        <pc:sldMkLst>
          <pc:docMk/>
          <pc:sldMk cId="3413378368" sldId="434"/>
        </pc:sldMkLst>
        <pc:spChg chg="mod">
          <ac:chgData name="Raul Matsushita" userId="de7c31d34ed27a9c" providerId="LiveId" clId="{069DBA8F-D5FF-4FD5-903E-69144DE825C4}" dt="2024-04-10T02:17:08.386" v="2710" actId="20577"/>
          <ac:spMkLst>
            <pc:docMk/>
            <pc:sldMk cId="3413378368" sldId="434"/>
            <ac:spMk id="3" creationId="{184701DA-832C-3CBF-3F10-C40EB705CF3F}"/>
          </ac:spMkLst>
        </pc:spChg>
        <pc:spChg chg="del">
          <ac:chgData name="Raul Matsushita" userId="de7c31d34ed27a9c" providerId="LiveId" clId="{069DBA8F-D5FF-4FD5-903E-69144DE825C4}" dt="2024-04-10T02:10:14.637" v="2562" actId="478"/>
          <ac:spMkLst>
            <pc:docMk/>
            <pc:sldMk cId="3413378368" sldId="434"/>
            <ac:spMk id="8" creationId="{296FD245-F7C6-1174-8A9B-C5BE49AF3780}"/>
          </ac:spMkLst>
        </pc:spChg>
        <pc:spChg chg="mod">
          <ac:chgData name="Raul Matsushita" userId="de7c31d34ed27a9c" providerId="LiveId" clId="{069DBA8F-D5FF-4FD5-903E-69144DE825C4}" dt="2024-04-10T02:17:13.489" v="2711" actId="1076"/>
          <ac:spMkLst>
            <pc:docMk/>
            <pc:sldMk cId="3413378368" sldId="434"/>
            <ac:spMk id="9" creationId="{8AC6FAA8-3DF5-0697-0062-F303EBA06ADF}"/>
          </ac:spMkLst>
        </pc:spChg>
        <pc:spChg chg="del">
          <ac:chgData name="Raul Matsushita" userId="de7c31d34ed27a9c" providerId="LiveId" clId="{069DBA8F-D5FF-4FD5-903E-69144DE825C4}" dt="2024-04-10T02:08:50.335" v="2554" actId="478"/>
          <ac:spMkLst>
            <pc:docMk/>
            <pc:sldMk cId="3413378368" sldId="434"/>
            <ac:spMk id="10" creationId="{F069AACC-B74A-EED4-3BA4-66F39060060D}"/>
          </ac:spMkLst>
        </pc:spChg>
        <pc:spChg chg="add del mod">
          <ac:chgData name="Raul Matsushita" userId="de7c31d34ed27a9c" providerId="LiveId" clId="{069DBA8F-D5FF-4FD5-903E-69144DE825C4}" dt="2024-04-10T02:11:05.042" v="2594" actId="478"/>
          <ac:spMkLst>
            <pc:docMk/>
            <pc:sldMk cId="3413378368" sldId="434"/>
            <ac:spMk id="11" creationId="{03C79F01-30D5-F42F-D85C-176BC4444A7C}"/>
          </ac:spMkLst>
        </pc:spChg>
      </pc:sldChg>
      <pc:sldChg chg="addSp modSp add mod">
        <pc:chgData name="Raul Matsushita" userId="de7c31d34ed27a9c" providerId="LiveId" clId="{069DBA8F-D5FF-4FD5-903E-69144DE825C4}" dt="2024-04-10T02:19:30.052" v="2760" actId="113"/>
        <pc:sldMkLst>
          <pc:docMk/>
          <pc:sldMk cId="3754139537" sldId="435"/>
        </pc:sldMkLst>
        <pc:spChg chg="mod">
          <ac:chgData name="Raul Matsushita" userId="de7c31d34ed27a9c" providerId="LiveId" clId="{069DBA8F-D5FF-4FD5-903E-69144DE825C4}" dt="2024-04-10T02:18:53.757" v="2736" actId="1076"/>
          <ac:spMkLst>
            <pc:docMk/>
            <pc:sldMk cId="3754139537" sldId="435"/>
            <ac:spMk id="7" creationId="{E9DC0579-FB87-7AC6-2D77-F1276B0E448B}"/>
          </ac:spMkLst>
        </pc:spChg>
        <pc:spChg chg="add mod">
          <ac:chgData name="Raul Matsushita" userId="de7c31d34ed27a9c" providerId="LiveId" clId="{069DBA8F-D5FF-4FD5-903E-69144DE825C4}" dt="2024-04-10T02:19:30.052" v="2760" actId="113"/>
          <ac:spMkLst>
            <pc:docMk/>
            <pc:sldMk cId="3754139537" sldId="435"/>
            <ac:spMk id="8" creationId="{D8D7294E-E824-BCC3-C5B9-9480BDDC4B5B}"/>
          </ac:spMkLst>
        </pc:spChg>
      </pc:sldChg>
      <pc:sldChg chg="addSp modSp add mod">
        <pc:chgData name="Raul Matsushita" userId="de7c31d34ed27a9c" providerId="LiveId" clId="{069DBA8F-D5FF-4FD5-903E-69144DE825C4}" dt="2024-04-10T02:23:39.847" v="2921" actId="20577"/>
        <pc:sldMkLst>
          <pc:docMk/>
          <pc:sldMk cId="88610421" sldId="436"/>
        </pc:sldMkLst>
        <pc:spChg chg="add mod">
          <ac:chgData name="Raul Matsushita" userId="de7c31d34ed27a9c" providerId="LiveId" clId="{069DBA8F-D5FF-4FD5-903E-69144DE825C4}" dt="2024-04-10T02:23:39.847" v="2921" actId="20577"/>
          <ac:spMkLst>
            <pc:docMk/>
            <pc:sldMk cId="88610421" sldId="436"/>
            <ac:spMk id="10" creationId="{911272BD-BB95-53B5-BDF9-415551CBE0E7}"/>
          </ac:spMkLst>
        </pc:spChg>
      </pc:sldChg>
      <pc:sldChg chg="addSp modSp add mod">
        <pc:chgData name="Raul Matsushita" userId="de7c31d34ed27a9c" providerId="LiveId" clId="{069DBA8F-D5FF-4FD5-903E-69144DE825C4}" dt="2024-04-10T02:25:22.777" v="3043" actId="1076"/>
        <pc:sldMkLst>
          <pc:docMk/>
          <pc:sldMk cId="2473099327" sldId="437"/>
        </pc:sldMkLst>
        <pc:spChg chg="add mod">
          <ac:chgData name="Raul Matsushita" userId="de7c31d34ed27a9c" providerId="LiveId" clId="{069DBA8F-D5FF-4FD5-903E-69144DE825C4}" dt="2024-04-10T02:25:22.777" v="3043" actId="1076"/>
          <ac:spMkLst>
            <pc:docMk/>
            <pc:sldMk cId="2473099327" sldId="437"/>
            <ac:spMk id="11" creationId="{78B28B7E-9DD0-A402-9C7E-2C96FD9A84F4}"/>
          </ac:spMkLst>
        </pc:spChg>
      </pc:sldChg>
      <pc:sldChg chg="delSp modSp add mod">
        <pc:chgData name="Raul Matsushita" userId="de7c31d34ed27a9c" providerId="LiveId" clId="{069DBA8F-D5FF-4FD5-903E-69144DE825C4}" dt="2024-04-10T11:40:28.195" v="3233" actId="20577"/>
        <pc:sldMkLst>
          <pc:docMk/>
          <pc:sldMk cId="3888338425" sldId="438"/>
        </pc:sldMkLst>
        <pc:spChg chg="mod">
          <ac:chgData name="Raul Matsushita" userId="de7c31d34ed27a9c" providerId="LiveId" clId="{069DBA8F-D5FF-4FD5-903E-69144DE825C4}" dt="2024-04-10T11:40:28.195" v="3233" actId="20577"/>
          <ac:spMkLst>
            <pc:docMk/>
            <pc:sldMk cId="3888338425" sldId="438"/>
            <ac:spMk id="3" creationId="{184701DA-832C-3CBF-3F10-C40EB705CF3F}"/>
          </ac:spMkLst>
        </pc:spChg>
        <pc:spChg chg="del">
          <ac:chgData name="Raul Matsushita" userId="de7c31d34ed27a9c" providerId="LiveId" clId="{069DBA8F-D5FF-4FD5-903E-69144DE825C4}" dt="2024-04-10T02:33:42.263" v="3137" actId="478"/>
          <ac:spMkLst>
            <pc:docMk/>
            <pc:sldMk cId="3888338425" sldId="438"/>
            <ac:spMk id="7" creationId="{E9DC0579-FB87-7AC6-2D77-F1276B0E448B}"/>
          </ac:spMkLst>
        </pc:spChg>
        <pc:spChg chg="del">
          <ac:chgData name="Raul Matsushita" userId="de7c31d34ed27a9c" providerId="LiveId" clId="{069DBA8F-D5FF-4FD5-903E-69144DE825C4}" dt="2024-04-10T02:33:43.916" v="3138" actId="478"/>
          <ac:spMkLst>
            <pc:docMk/>
            <pc:sldMk cId="3888338425" sldId="438"/>
            <ac:spMk id="8" creationId="{D8D7294E-E824-BCC3-C5B9-9480BDDC4B5B}"/>
          </ac:spMkLst>
        </pc:spChg>
        <pc:spChg chg="del">
          <ac:chgData name="Raul Matsushita" userId="de7c31d34ed27a9c" providerId="LiveId" clId="{069DBA8F-D5FF-4FD5-903E-69144DE825C4}" dt="2024-04-10T02:26:13.998" v="3046" actId="478"/>
          <ac:spMkLst>
            <pc:docMk/>
            <pc:sldMk cId="3888338425" sldId="438"/>
            <ac:spMk id="9" creationId="{8AC6FAA8-3DF5-0697-0062-F303EBA06ADF}"/>
          </ac:spMkLst>
        </pc:spChg>
        <pc:spChg chg="del">
          <ac:chgData name="Raul Matsushita" userId="de7c31d34ed27a9c" providerId="LiveId" clId="{069DBA8F-D5FF-4FD5-903E-69144DE825C4}" dt="2024-04-10T02:26:19.170" v="3047" actId="478"/>
          <ac:spMkLst>
            <pc:docMk/>
            <pc:sldMk cId="3888338425" sldId="438"/>
            <ac:spMk id="10" creationId="{911272BD-BB95-53B5-BDF9-415551CBE0E7}"/>
          </ac:spMkLst>
        </pc:spChg>
        <pc:spChg chg="del mod">
          <ac:chgData name="Raul Matsushita" userId="de7c31d34ed27a9c" providerId="LiveId" clId="{069DBA8F-D5FF-4FD5-903E-69144DE825C4}" dt="2024-04-10T02:33:46.637" v="3140" actId="478"/>
          <ac:spMkLst>
            <pc:docMk/>
            <pc:sldMk cId="3888338425" sldId="438"/>
            <ac:spMk id="11" creationId="{78B28B7E-9DD0-A402-9C7E-2C96FD9A84F4}"/>
          </ac:spMkLst>
        </pc:spChg>
      </pc:sldChg>
      <pc:sldChg chg="addSp modSp add mod">
        <pc:chgData name="Raul Matsushita" userId="de7c31d34ed27a9c" providerId="LiveId" clId="{069DBA8F-D5FF-4FD5-903E-69144DE825C4}" dt="2024-04-10T11:46:57.056" v="3340" actId="1076"/>
        <pc:sldMkLst>
          <pc:docMk/>
          <pc:sldMk cId="740520913" sldId="439"/>
        </pc:sldMkLst>
        <pc:spChg chg="mod">
          <ac:chgData name="Raul Matsushita" userId="de7c31d34ed27a9c" providerId="LiveId" clId="{069DBA8F-D5FF-4FD5-903E-69144DE825C4}" dt="2024-04-10T11:44:34.016" v="3305" actId="20577"/>
          <ac:spMkLst>
            <pc:docMk/>
            <pc:sldMk cId="740520913" sldId="439"/>
            <ac:spMk id="3" creationId="{184701DA-832C-3CBF-3F10-C40EB705CF3F}"/>
          </ac:spMkLst>
        </pc:spChg>
        <pc:spChg chg="add mod">
          <ac:chgData name="Raul Matsushita" userId="de7c31d34ed27a9c" providerId="LiveId" clId="{069DBA8F-D5FF-4FD5-903E-69144DE825C4}" dt="2024-04-10T11:45:02.382" v="3308" actId="1076"/>
          <ac:spMkLst>
            <pc:docMk/>
            <pc:sldMk cId="740520913" sldId="439"/>
            <ac:spMk id="7" creationId="{7CDA3F6B-31BA-4E83-DA52-C3BEA2F9F561}"/>
          </ac:spMkLst>
        </pc:spChg>
        <pc:spChg chg="add mod">
          <ac:chgData name="Raul Matsushita" userId="de7c31d34ed27a9c" providerId="LiveId" clId="{069DBA8F-D5FF-4FD5-903E-69144DE825C4}" dt="2024-04-10T11:44:49.685" v="3306" actId="207"/>
          <ac:spMkLst>
            <pc:docMk/>
            <pc:sldMk cId="740520913" sldId="439"/>
            <ac:spMk id="8" creationId="{B2E58671-0D28-964E-74D7-CC9BBBEBB963}"/>
          </ac:spMkLst>
        </pc:spChg>
        <pc:spChg chg="add mod">
          <ac:chgData name="Raul Matsushita" userId="de7c31d34ed27a9c" providerId="LiveId" clId="{069DBA8F-D5FF-4FD5-903E-69144DE825C4}" dt="2024-04-10T11:46:57.056" v="3340" actId="1076"/>
          <ac:spMkLst>
            <pc:docMk/>
            <pc:sldMk cId="740520913" sldId="439"/>
            <ac:spMk id="9" creationId="{FC68E77A-524F-6EF9-C1EB-BA90AF1F9393}"/>
          </ac:spMkLst>
        </pc:spChg>
      </pc:sldChg>
      <pc:sldChg chg="addSp modSp add mod">
        <pc:chgData name="Raul Matsushita" userId="de7c31d34ed27a9c" providerId="LiveId" clId="{069DBA8F-D5FF-4FD5-903E-69144DE825C4}" dt="2024-04-10T11:51:10.551" v="3375" actId="1076"/>
        <pc:sldMkLst>
          <pc:docMk/>
          <pc:sldMk cId="1504157784" sldId="440"/>
        </pc:sldMkLst>
        <pc:spChg chg="add mod">
          <ac:chgData name="Raul Matsushita" userId="de7c31d34ed27a9c" providerId="LiveId" clId="{069DBA8F-D5FF-4FD5-903E-69144DE825C4}" dt="2024-04-10T11:51:10.551" v="3375" actId="1076"/>
          <ac:spMkLst>
            <pc:docMk/>
            <pc:sldMk cId="1504157784" sldId="440"/>
            <ac:spMk id="10" creationId="{77907E41-DB01-154D-2F62-14C0D96CF502}"/>
          </ac:spMkLst>
        </pc:spChg>
      </pc:sldChg>
      <pc:sldChg chg="addSp delSp modSp add mod">
        <pc:chgData name="Raul Matsushita" userId="de7c31d34ed27a9c" providerId="LiveId" clId="{069DBA8F-D5FF-4FD5-903E-69144DE825C4}" dt="2024-04-10T11:50:08.917" v="3351" actId="1076"/>
        <pc:sldMkLst>
          <pc:docMk/>
          <pc:sldMk cId="3496442753" sldId="441"/>
        </pc:sldMkLst>
        <pc:spChg chg="del">
          <ac:chgData name="Raul Matsushita" userId="de7c31d34ed27a9c" providerId="LiveId" clId="{069DBA8F-D5FF-4FD5-903E-69144DE825C4}" dt="2024-04-10T11:49:41.907" v="3343" actId="478"/>
          <ac:spMkLst>
            <pc:docMk/>
            <pc:sldMk cId="3496442753" sldId="441"/>
            <ac:spMk id="3" creationId="{184701DA-832C-3CBF-3F10-C40EB705CF3F}"/>
          </ac:spMkLst>
        </pc:spChg>
        <pc:spChg chg="del">
          <ac:chgData name="Raul Matsushita" userId="de7c31d34ed27a9c" providerId="LiveId" clId="{069DBA8F-D5FF-4FD5-903E-69144DE825C4}" dt="2024-04-10T11:49:53.474" v="3346" actId="478"/>
          <ac:spMkLst>
            <pc:docMk/>
            <pc:sldMk cId="3496442753" sldId="441"/>
            <ac:spMk id="7" creationId="{7CDA3F6B-31BA-4E83-DA52-C3BEA2F9F561}"/>
          </ac:spMkLst>
        </pc:spChg>
        <pc:spChg chg="del">
          <ac:chgData name="Raul Matsushita" userId="de7c31d34ed27a9c" providerId="LiveId" clId="{069DBA8F-D5FF-4FD5-903E-69144DE825C4}" dt="2024-04-10T11:49:50.056" v="3345" actId="478"/>
          <ac:spMkLst>
            <pc:docMk/>
            <pc:sldMk cId="3496442753" sldId="441"/>
            <ac:spMk id="8" creationId="{B2E58671-0D28-964E-74D7-CC9BBBEBB963}"/>
          </ac:spMkLst>
        </pc:spChg>
        <pc:spChg chg="del">
          <ac:chgData name="Raul Matsushita" userId="de7c31d34ed27a9c" providerId="LiveId" clId="{069DBA8F-D5FF-4FD5-903E-69144DE825C4}" dt="2024-04-10T11:49:57.187" v="3347" actId="478"/>
          <ac:spMkLst>
            <pc:docMk/>
            <pc:sldMk cId="3496442753" sldId="441"/>
            <ac:spMk id="9" creationId="{FC68E77A-524F-6EF9-C1EB-BA90AF1F9393}"/>
          </ac:spMkLst>
        </pc:spChg>
        <pc:spChg chg="add del mod">
          <ac:chgData name="Raul Matsushita" userId="de7c31d34ed27a9c" providerId="LiveId" clId="{069DBA8F-D5FF-4FD5-903E-69144DE825C4}" dt="2024-04-10T11:49:46.785" v="3344" actId="478"/>
          <ac:spMkLst>
            <pc:docMk/>
            <pc:sldMk cId="3496442753" sldId="441"/>
            <ac:spMk id="11" creationId="{83B90F70-A78C-B6BA-4A63-38CDB27CE764}"/>
          </ac:spMkLst>
        </pc:spChg>
        <pc:picChg chg="add mod">
          <ac:chgData name="Raul Matsushita" userId="de7c31d34ed27a9c" providerId="LiveId" clId="{069DBA8F-D5FF-4FD5-903E-69144DE825C4}" dt="2024-04-10T11:50:08.917" v="3351" actId="1076"/>
          <ac:picMkLst>
            <pc:docMk/>
            <pc:sldMk cId="3496442753" sldId="441"/>
            <ac:picMk id="13" creationId="{A8CB2570-C58C-6D12-BB9B-B25DD2D2BE41}"/>
          </ac:picMkLst>
        </pc:picChg>
      </pc:sldChg>
      <pc:sldChg chg="modSp add mod">
        <pc:chgData name="Raul Matsushita" userId="de7c31d34ed27a9c" providerId="LiveId" clId="{069DBA8F-D5FF-4FD5-903E-69144DE825C4}" dt="2024-04-10T11:51:55.565" v="3377" actId="14826"/>
        <pc:sldMkLst>
          <pc:docMk/>
          <pc:sldMk cId="2509228291" sldId="442"/>
        </pc:sldMkLst>
        <pc:picChg chg="mod">
          <ac:chgData name="Raul Matsushita" userId="de7c31d34ed27a9c" providerId="LiveId" clId="{069DBA8F-D5FF-4FD5-903E-69144DE825C4}" dt="2024-04-10T11:51:55.565" v="3377" actId="14826"/>
          <ac:picMkLst>
            <pc:docMk/>
            <pc:sldMk cId="2509228291" sldId="442"/>
            <ac:picMk id="13" creationId="{A8CB2570-C58C-6D12-BB9B-B25DD2D2BE41}"/>
          </ac:picMkLst>
        </pc:picChg>
      </pc:sldChg>
      <pc:sldChg chg="modSp add mod">
        <pc:chgData name="Raul Matsushita" userId="de7c31d34ed27a9c" providerId="LiveId" clId="{069DBA8F-D5FF-4FD5-903E-69144DE825C4}" dt="2024-04-10T11:52:34.802" v="3379" actId="14826"/>
        <pc:sldMkLst>
          <pc:docMk/>
          <pc:sldMk cId="80147843" sldId="443"/>
        </pc:sldMkLst>
        <pc:picChg chg="mod">
          <ac:chgData name="Raul Matsushita" userId="de7c31d34ed27a9c" providerId="LiveId" clId="{069DBA8F-D5FF-4FD5-903E-69144DE825C4}" dt="2024-04-10T11:52:34.802" v="3379" actId="14826"/>
          <ac:picMkLst>
            <pc:docMk/>
            <pc:sldMk cId="80147843" sldId="443"/>
            <ac:picMk id="13" creationId="{A8CB2570-C58C-6D12-BB9B-B25DD2D2BE41}"/>
          </ac:picMkLst>
        </pc:picChg>
      </pc:sldChg>
      <pc:sldChg chg="modSp add mod">
        <pc:chgData name="Raul Matsushita" userId="de7c31d34ed27a9c" providerId="LiveId" clId="{069DBA8F-D5FF-4FD5-903E-69144DE825C4}" dt="2024-04-10T11:53:12.346" v="3381" actId="14826"/>
        <pc:sldMkLst>
          <pc:docMk/>
          <pc:sldMk cId="1211469496" sldId="444"/>
        </pc:sldMkLst>
        <pc:picChg chg="mod">
          <ac:chgData name="Raul Matsushita" userId="de7c31d34ed27a9c" providerId="LiveId" clId="{069DBA8F-D5FF-4FD5-903E-69144DE825C4}" dt="2024-04-10T11:53:12.346" v="3381" actId="14826"/>
          <ac:picMkLst>
            <pc:docMk/>
            <pc:sldMk cId="1211469496" sldId="444"/>
            <ac:picMk id="13" creationId="{A8CB2570-C58C-6D12-BB9B-B25DD2D2BE41}"/>
          </ac:picMkLst>
        </pc:picChg>
      </pc:sldChg>
    </pc:docChg>
  </pc:docChgLst>
  <pc:docChgLst>
    <pc:chgData name="Raul Matsushita" userId="de7c31d34ed27a9c" providerId="LiveId" clId="{761DC022-E9A1-4C90-99F1-B88180E2519E}"/>
    <pc:docChg chg="undo custSel addSld delSld modSld sldOrd">
      <pc:chgData name="Raul Matsushita" userId="de7c31d34ed27a9c" providerId="LiveId" clId="{761DC022-E9A1-4C90-99F1-B88180E2519E}" dt="2024-04-16T01:37:01.492" v="2125" actId="1076"/>
      <pc:docMkLst>
        <pc:docMk/>
      </pc:docMkLst>
      <pc:sldChg chg="modSp mod">
        <pc:chgData name="Raul Matsushita" userId="de7c31d34ed27a9c" providerId="LiveId" clId="{761DC022-E9A1-4C90-99F1-B88180E2519E}" dt="2024-04-15T12:30:20.726" v="0" actId="20577"/>
        <pc:sldMkLst>
          <pc:docMk/>
          <pc:sldMk cId="2586058810" sldId="256"/>
        </pc:sldMkLst>
        <pc:spChg chg="mod">
          <ac:chgData name="Raul Matsushita" userId="de7c31d34ed27a9c" providerId="LiveId" clId="{761DC022-E9A1-4C90-99F1-B88180E2519E}" dt="2024-04-15T12:30:20.726" v="0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addSp delSp modSp add mod setBg">
        <pc:chgData name="Raul Matsushita" userId="de7c31d34ed27a9c" providerId="LiveId" clId="{761DC022-E9A1-4C90-99F1-B88180E2519E}" dt="2024-04-15T12:41:04.247" v="46" actId="1076"/>
        <pc:sldMkLst>
          <pc:docMk/>
          <pc:sldMk cId="3012727841" sldId="269"/>
        </pc:sldMkLst>
        <pc:spChg chg="mod">
          <ac:chgData name="Raul Matsushita" userId="de7c31d34ed27a9c" providerId="LiveId" clId="{761DC022-E9A1-4C90-99F1-B88180E2519E}" dt="2024-04-15T12:36:39.916" v="25" actId="20577"/>
          <ac:spMkLst>
            <pc:docMk/>
            <pc:sldMk cId="3012727841" sldId="269"/>
            <ac:spMk id="2" creationId="{100B5D20-815D-D098-A5AD-681238943775}"/>
          </ac:spMkLst>
        </pc:spChg>
        <pc:spChg chg="add del mod">
          <ac:chgData name="Raul Matsushita" userId="de7c31d34ed27a9c" providerId="LiveId" clId="{761DC022-E9A1-4C90-99F1-B88180E2519E}" dt="2024-04-15T12:40:52.797" v="43" actId="478"/>
          <ac:spMkLst>
            <pc:docMk/>
            <pc:sldMk cId="3012727841" sldId="269"/>
            <ac:spMk id="7" creationId="{C33937D4-1A15-3A16-3DE3-356748B300A4}"/>
          </ac:spMkLst>
        </pc:spChg>
        <pc:picChg chg="add mod">
          <ac:chgData name="Raul Matsushita" userId="de7c31d34ed27a9c" providerId="LiveId" clId="{761DC022-E9A1-4C90-99F1-B88180E2519E}" dt="2024-04-15T12:41:04.247" v="46" actId="1076"/>
          <ac:picMkLst>
            <pc:docMk/>
            <pc:sldMk cId="3012727841" sldId="269"/>
            <ac:picMk id="9" creationId="{A35B110B-1BD1-02AA-E7CE-B16689956A36}"/>
          </ac:picMkLst>
        </pc:picChg>
      </pc:sldChg>
      <pc:sldChg chg="addSp modSp add mod setBg modAnim">
        <pc:chgData name="Raul Matsushita" userId="de7c31d34ed27a9c" providerId="LiveId" clId="{761DC022-E9A1-4C90-99F1-B88180E2519E}" dt="2024-04-15T12:47:52.278" v="98"/>
        <pc:sldMkLst>
          <pc:docMk/>
          <pc:sldMk cId="3071915177" sldId="282"/>
        </pc:sldMkLst>
        <pc:spChg chg="mod">
          <ac:chgData name="Raul Matsushita" userId="de7c31d34ed27a9c" providerId="LiveId" clId="{761DC022-E9A1-4C90-99F1-B88180E2519E}" dt="2024-04-15T12:44:13.174" v="77" actId="20577"/>
          <ac:spMkLst>
            <pc:docMk/>
            <pc:sldMk cId="3071915177" sldId="282"/>
            <ac:spMk id="2" creationId="{100B5D20-815D-D098-A5AD-681238943775}"/>
          </ac:spMkLst>
        </pc:spChg>
        <pc:spChg chg="add mod">
          <ac:chgData name="Raul Matsushita" userId="de7c31d34ed27a9c" providerId="LiveId" clId="{761DC022-E9A1-4C90-99F1-B88180E2519E}" dt="2024-04-15T12:47:44.492" v="97" actId="14100"/>
          <ac:spMkLst>
            <pc:docMk/>
            <pc:sldMk cId="3071915177" sldId="282"/>
            <ac:spMk id="9" creationId="{FD8BF6B4-C066-90FC-A023-2596398D4F36}"/>
          </ac:spMkLst>
        </pc:spChg>
        <pc:picChg chg="add mod">
          <ac:chgData name="Raul Matsushita" userId="de7c31d34ed27a9c" providerId="LiveId" clId="{761DC022-E9A1-4C90-99F1-B88180E2519E}" dt="2024-04-15T12:44:54.274" v="82" actId="1076"/>
          <ac:picMkLst>
            <pc:docMk/>
            <pc:sldMk cId="3071915177" sldId="282"/>
            <ac:picMk id="8" creationId="{0C9BCFCD-1A37-7966-5D79-C1D36D83CDB6}"/>
          </ac:picMkLst>
        </pc:picChg>
        <pc:picChg chg="mod">
          <ac:chgData name="Raul Matsushita" userId="de7c31d34ed27a9c" providerId="LiveId" clId="{761DC022-E9A1-4C90-99F1-B88180E2519E}" dt="2024-04-15T12:47:26.608" v="94" actId="1076"/>
          <ac:picMkLst>
            <pc:docMk/>
            <pc:sldMk cId="3071915177" sldId="282"/>
            <ac:picMk id="17" creationId="{6990CB7A-6D89-7148-C647-00F6E0FA52CB}"/>
          </ac:picMkLst>
        </pc:picChg>
      </pc:sldChg>
      <pc:sldChg chg="addSp delSp modSp add mod setBg">
        <pc:chgData name="Raul Matsushita" userId="de7c31d34ed27a9c" providerId="LiveId" clId="{761DC022-E9A1-4C90-99F1-B88180E2519E}" dt="2024-04-15T12:39:37.969" v="40" actId="478"/>
        <pc:sldMkLst>
          <pc:docMk/>
          <pc:sldMk cId="3224931540" sldId="289"/>
        </pc:sldMkLst>
        <pc:spChg chg="mod">
          <ac:chgData name="Raul Matsushita" userId="de7c31d34ed27a9c" providerId="LiveId" clId="{761DC022-E9A1-4C90-99F1-B88180E2519E}" dt="2024-04-15T12:39:31.116" v="38" actId="20577"/>
          <ac:spMkLst>
            <pc:docMk/>
            <pc:sldMk cId="3224931540" sldId="289"/>
            <ac:spMk id="2" creationId="{100B5D20-815D-D098-A5AD-681238943775}"/>
          </ac:spMkLst>
        </pc:spChg>
        <pc:spChg chg="add del mod">
          <ac:chgData name="Raul Matsushita" userId="de7c31d34ed27a9c" providerId="LiveId" clId="{761DC022-E9A1-4C90-99F1-B88180E2519E}" dt="2024-04-15T12:39:37.969" v="40" actId="478"/>
          <ac:spMkLst>
            <pc:docMk/>
            <pc:sldMk cId="3224931540" sldId="289"/>
            <ac:spMk id="8" creationId="{BFAE89AA-6578-0570-7C76-E911EFC2B96E}"/>
          </ac:spMkLst>
        </pc:spChg>
      </pc:sldChg>
      <pc:sldChg chg="modSp add mod ord setBg">
        <pc:chgData name="Raul Matsushita" userId="de7c31d34ed27a9c" providerId="LiveId" clId="{761DC022-E9A1-4C90-99F1-B88180E2519E}" dt="2024-04-15T13:01:24.635" v="243" actId="20577"/>
        <pc:sldMkLst>
          <pc:docMk/>
          <pc:sldMk cId="4117128426" sldId="290"/>
        </pc:sldMkLst>
        <pc:spChg chg="mod">
          <ac:chgData name="Raul Matsushita" userId="de7c31d34ed27a9c" providerId="LiveId" clId="{761DC022-E9A1-4C90-99F1-B88180E2519E}" dt="2024-04-15T13:01:24.635" v="243" actId="20577"/>
          <ac:spMkLst>
            <pc:docMk/>
            <pc:sldMk cId="4117128426" sldId="290"/>
            <ac:spMk id="2" creationId="{100B5D20-815D-D098-A5AD-681238943775}"/>
          </ac:spMkLst>
        </pc:spChg>
        <pc:picChg chg="mod">
          <ac:chgData name="Raul Matsushita" userId="de7c31d34ed27a9c" providerId="LiveId" clId="{761DC022-E9A1-4C90-99F1-B88180E2519E}" dt="2024-04-15T12:56:26.291" v="220" actId="14826"/>
          <ac:picMkLst>
            <pc:docMk/>
            <pc:sldMk cId="4117128426" sldId="290"/>
            <ac:picMk id="17" creationId="{6990CB7A-6D89-7148-C647-00F6E0FA52CB}"/>
          </ac:picMkLst>
        </pc:picChg>
      </pc:sldChg>
      <pc:sldChg chg="modSp mod">
        <pc:chgData name="Raul Matsushita" userId="de7c31d34ed27a9c" providerId="LiveId" clId="{761DC022-E9A1-4C90-99F1-B88180E2519E}" dt="2024-04-15T12:35:46.181" v="17" actId="20577"/>
        <pc:sldMkLst>
          <pc:docMk/>
          <pc:sldMk cId="328308195" sldId="328"/>
        </pc:sldMkLst>
        <pc:spChg chg="mod">
          <ac:chgData name="Raul Matsushita" userId="de7c31d34ed27a9c" providerId="LiveId" clId="{761DC022-E9A1-4C90-99F1-B88180E2519E}" dt="2024-04-15T12:35:46.181" v="17" actId="20577"/>
          <ac:spMkLst>
            <pc:docMk/>
            <pc:sldMk cId="328308195" sldId="328"/>
            <ac:spMk id="7" creationId="{4ED62E8B-AEF4-C762-2125-5F27DBA6341F}"/>
          </ac:spMkLst>
        </pc:spChg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3109590874" sldId="365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4205325796" sldId="366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741281146" sldId="368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3700224024" sldId="411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3191251029" sldId="412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4255637633" sldId="413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4045778343" sldId="414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3213107319" sldId="415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3456429564" sldId="416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232953798" sldId="417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2049538998" sldId="418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3529555931" sldId="419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950530586" sldId="420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1566197116" sldId="421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3260624612" sldId="422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1450481488" sldId="423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2459579493" sldId="424"/>
        </pc:sldMkLst>
      </pc:sldChg>
      <pc:sldChg chg="addSp modSp mod">
        <pc:chgData name="Raul Matsushita" userId="de7c31d34ed27a9c" providerId="LiveId" clId="{761DC022-E9A1-4C90-99F1-B88180E2519E}" dt="2024-04-15T12:42:26.986" v="69" actId="1076"/>
        <pc:sldMkLst>
          <pc:docMk/>
          <pc:sldMk cId="3754139537" sldId="435"/>
        </pc:sldMkLst>
        <pc:spChg chg="add mod">
          <ac:chgData name="Raul Matsushita" userId="de7c31d34ed27a9c" providerId="LiveId" clId="{761DC022-E9A1-4C90-99F1-B88180E2519E}" dt="2024-04-15T12:42:26.986" v="69" actId="1076"/>
          <ac:spMkLst>
            <pc:docMk/>
            <pc:sldMk cId="3754139537" sldId="435"/>
            <ac:spMk id="10" creationId="{D5D6E89C-4B1E-CDA8-800D-3DBBF8E1D488}"/>
          </ac:spMkLst>
        </pc:spChg>
      </pc:sldChg>
      <pc:sldChg chg="modSp add mod">
        <pc:chgData name="Raul Matsushita" userId="de7c31d34ed27a9c" providerId="LiveId" clId="{761DC022-E9A1-4C90-99F1-B88180E2519E}" dt="2024-04-15T13:01:30.403" v="250" actId="20577"/>
        <pc:sldMkLst>
          <pc:docMk/>
          <pc:sldMk cId="3799753458" sldId="445"/>
        </pc:sldMkLst>
        <pc:spChg chg="mod">
          <ac:chgData name="Raul Matsushita" userId="de7c31d34ed27a9c" providerId="LiveId" clId="{761DC022-E9A1-4C90-99F1-B88180E2519E}" dt="2024-04-15T13:01:30.403" v="250" actId="20577"/>
          <ac:spMkLst>
            <pc:docMk/>
            <pc:sldMk cId="3799753458" sldId="445"/>
            <ac:spMk id="2" creationId="{100B5D20-815D-D098-A5AD-681238943775}"/>
          </ac:spMkLst>
        </pc:spChg>
      </pc:sldChg>
      <pc:sldChg chg="addSp modSp add mod">
        <pc:chgData name="Raul Matsushita" userId="de7c31d34ed27a9c" providerId="LiveId" clId="{761DC022-E9A1-4C90-99F1-B88180E2519E}" dt="2024-04-15T12:49:24.223" v="219" actId="6549"/>
        <pc:sldMkLst>
          <pc:docMk/>
          <pc:sldMk cId="2638651758" sldId="446"/>
        </pc:sldMkLst>
        <pc:spChg chg="add mod">
          <ac:chgData name="Raul Matsushita" userId="de7c31d34ed27a9c" providerId="LiveId" clId="{761DC022-E9A1-4C90-99F1-B88180E2519E}" dt="2024-04-15T12:49:24.223" v="219" actId="6549"/>
          <ac:spMkLst>
            <pc:docMk/>
            <pc:sldMk cId="2638651758" sldId="446"/>
            <ac:spMk id="7" creationId="{B300B18B-0C53-E5E5-EC94-A1F6892C81CE}"/>
          </ac:spMkLst>
        </pc:spChg>
        <pc:picChg chg="mod">
          <ac:chgData name="Raul Matsushita" userId="de7c31d34ed27a9c" providerId="LiveId" clId="{761DC022-E9A1-4C90-99F1-B88180E2519E}" dt="2024-04-15T12:46:39.335" v="85" actId="14826"/>
          <ac:picMkLst>
            <pc:docMk/>
            <pc:sldMk cId="2638651758" sldId="446"/>
            <ac:picMk id="8" creationId="{0C9BCFCD-1A37-7966-5D79-C1D36D83CDB6}"/>
          </ac:picMkLst>
        </pc:picChg>
        <pc:picChg chg="mod">
          <ac:chgData name="Raul Matsushita" userId="de7c31d34ed27a9c" providerId="LiveId" clId="{761DC022-E9A1-4C90-99F1-B88180E2519E}" dt="2024-04-15T12:46:01.877" v="84" actId="14826"/>
          <ac:picMkLst>
            <pc:docMk/>
            <pc:sldMk cId="2638651758" sldId="446"/>
            <ac:picMk id="17" creationId="{6990CB7A-6D89-7148-C647-00F6E0FA52CB}"/>
          </ac:picMkLst>
        </pc:picChg>
      </pc:sldChg>
      <pc:sldChg chg="addSp delSp modSp add mod">
        <pc:chgData name="Raul Matsushita" userId="de7c31d34ed27a9c" providerId="LiveId" clId="{761DC022-E9A1-4C90-99F1-B88180E2519E}" dt="2024-04-15T13:01:36.790" v="257" actId="20577"/>
        <pc:sldMkLst>
          <pc:docMk/>
          <pc:sldMk cId="3090441453" sldId="447"/>
        </pc:sldMkLst>
        <pc:spChg chg="mod">
          <ac:chgData name="Raul Matsushita" userId="de7c31d34ed27a9c" providerId="LiveId" clId="{761DC022-E9A1-4C90-99F1-B88180E2519E}" dt="2024-04-15T13:01:36.790" v="257" actId="20577"/>
          <ac:spMkLst>
            <pc:docMk/>
            <pc:sldMk cId="3090441453" sldId="447"/>
            <ac:spMk id="2" creationId="{100B5D20-815D-D098-A5AD-681238943775}"/>
          </ac:spMkLst>
        </pc:spChg>
        <pc:spChg chg="add del mod">
          <ac:chgData name="Raul Matsushita" userId="de7c31d34ed27a9c" providerId="LiveId" clId="{761DC022-E9A1-4C90-99F1-B88180E2519E}" dt="2024-04-15T13:00:41.418" v="229"/>
          <ac:spMkLst>
            <pc:docMk/>
            <pc:sldMk cId="3090441453" sldId="447"/>
            <ac:spMk id="7" creationId="{A9DA3605-2022-AB39-4D8A-EFF23DD338B9}"/>
          </ac:spMkLst>
        </pc:spChg>
        <pc:picChg chg="add mod">
          <ac:chgData name="Raul Matsushita" userId="de7c31d34ed27a9c" providerId="LiveId" clId="{761DC022-E9A1-4C90-99F1-B88180E2519E}" dt="2024-04-15T12:58:18.857" v="227" actId="1076"/>
          <ac:picMkLst>
            <pc:docMk/>
            <pc:sldMk cId="3090441453" sldId="447"/>
            <ac:picMk id="9" creationId="{CE13D1D4-2302-B224-DA40-A84B4D0910C4}"/>
          </ac:picMkLst>
        </pc:picChg>
        <pc:picChg chg="mod">
          <ac:chgData name="Raul Matsushita" userId="de7c31d34ed27a9c" providerId="LiveId" clId="{761DC022-E9A1-4C90-99F1-B88180E2519E}" dt="2024-04-15T12:57:45.742" v="224" actId="14826"/>
          <ac:picMkLst>
            <pc:docMk/>
            <pc:sldMk cId="3090441453" sldId="447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761DC022-E9A1-4C90-99F1-B88180E2519E}" dt="2024-04-15T13:02:03.521" v="270" actId="1076"/>
        <pc:sldMkLst>
          <pc:docMk/>
          <pc:sldMk cId="1765636474" sldId="448"/>
        </pc:sldMkLst>
        <pc:spChg chg="mod">
          <ac:chgData name="Raul Matsushita" userId="de7c31d34ed27a9c" providerId="LiveId" clId="{761DC022-E9A1-4C90-99F1-B88180E2519E}" dt="2024-04-15T13:01:43.807" v="264" actId="20577"/>
          <ac:spMkLst>
            <pc:docMk/>
            <pc:sldMk cId="1765636474" sldId="448"/>
            <ac:spMk id="2" creationId="{100B5D20-815D-D098-A5AD-681238943775}"/>
          </ac:spMkLst>
        </pc:spChg>
        <pc:picChg chg="mod">
          <ac:chgData name="Raul Matsushita" userId="de7c31d34ed27a9c" providerId="LiveId" clId="{761DC022-E9A1-4C90-99F1-B88180E2519E}" dt="2024-04-15T13:02:03.521" v="270" actId="1076"/>
          <ac:picMkLst>
            <pc:docMk/>
            <pc:sldMk cId="1765636474" sldId="448"/>
            <ac:picMk id="9" creationId="{CE13D1D4-2302-B224-DA40-A84B4D0910C4}"/>
          </ac:picMkLst>
        </pc:picChg>
        <pc:picChg chg="mod">
          <ac:chgData name="Raul Matsushita" userId="de7c31d34ed27a9c" providerId="LiveId" clId="{761DC022-E9A1-4C90-99F1-B88180E2519E}" dt="2024-04-15T13:01:53.770" v="267" actId="1076"/>
          <ac:picMkLst>
            <pc:docMk/>
            <pc:sldMk cId="1765636474" sldId="448"/>
            <ac:picMk id="17" creationId="{6990CB7A-6D89-7148-C647-00F6E0FA52CB}"/>
          </ac:picMkLst>
        </pc:picChg>
      </pc:sldChg>
      <pc:sldChg chg="addSp modSp add mod">
        <pc:chgData name="Raul Matsushita" userId="de7c31d34ed27a9c" providerId="LiveId" clId="{761DC022-E9A1-4C90-99F1-B88180E2519E}" dt="2024-04-15T13:07:43.239" v="383" actId="1076"/>
        <pc:sldMkLst>
          <pc:docMk/>
          <pc:sldMk cId="3617848119" sldId="449"/>
        </pc:sldMkLst>
        <pc:spChg chg="add mod">
          <ac:chgData name="Raul Matsushita" userId="de7c31d34ed27a9c" providerId="LiveId" clId="{761DC022-E9A1-4C90-99F1-B88180E2519E}" dt="2024-04-15T13:07:43.239" v="383" actId="1076"/>
          <ac:spMkLst>
            <pc:docMk/>
            <pc:sldMk cId="3617848119" sldId="449"/>
            <ac:spMk id="7" creationId="{69F150C9-DE83-0E65-B057-6ABCF8274C89}"/>
          </ac:spMkLst>
        </pc:spChg>
        <pc:picChg chg="mod">
          <ac:chgData name="Raul Matsushita" userId="de7c31d34ed27a9c" providerId="LiveId" clId="{761DC022-E9A1-4C90-99F1-B88180E2519E}" dt="2024-04-15T13:03:40.420" v="274" actId="1076"/>
          <ac:picMkLst>
            <pc:docMk/>
            <pc:sldMk cId="3617848119" sldId="449"/>
            <ac:picMk id="9" creationId="{CE13D1D4-2302-B224-DA40-A84B4D0910C4}"/>
          </ac:picMkLst>
        </pc:picChg>
        <pc:picChg chg="mod">
          <ac:chgData name="Raul Matsushita" userId="de7c31d34ed27a9c" providerId="LiveId" clId="{761DC022-E9A1-4C90-99F1-B88180E2519E}" dt="2024-04-15T13:03:05.377" v="272" actId="14826"/>
          <ac:picMkLst>
            <pc:docMk/>
            <pc:sldMk cId="3617848119" sldId="449"/>
            <ac:picMk id="17" creationId="{6990CB7A-6D89-7148-C647-00F6E0FA52CB}"/>
          </ac:picMkLst>
        </pc:picChg>
      </pc:sldChg>
      <pc:sldChg chg="addSp modSp add mod ord">
        <pc:chgData name="Raul Matsushita" userId="de7c31d34ed27a9c" providerId="LiveId" clId="{761DC022-E9A1-4C90-99F1-B88180E2519E}" dt="2024-04-15T13:20:29.392" v="837"/>
        <pc:sldMkLst>
          <pc:docMk/>
          <pc:sldMk cId="2497861338" sldId="450"/>
        </pc:sldMkLst>
        <pc:spChg chg="mod">
          <ac:chgData name="Raul Matsushita" userId="de7c31d34ed27a9c" providerId="LiveId" clId="{761DC022-E9A1-4C90-99F1-B88180E2519E}" dt="2024-04-15T13:08:20.222" v="405" actId="20577"/>
          <ac:spMkLst>
            <pc:docMk/>
            <pc:sldMk cId="2497861338" sldId="450"/>
            <ac:spMk id="2" creationId="{100B5D20-815D-D098-A5AD-681238943775}"/>
          </ac:spMkLst>
        </pc:spChg>
        <pc:spChg chg="mod">
          <ac:chgData name="Raul Matsushita" userId="de7c31d34ed27a9c" providerId="LiveId" clId="{761DC022-E9A1-4C90-99F1-B88180E2519E}" dt="2024-04-15T13:13:18.411" v="540" actId="207"/>
          <ac:spMkLst>
            <pc:docMk/>
            <pc:sldMk cId="2497861338" sldId="450"/>
            <ac:spMk id="3" creationId="{184701DA-832C-3CBF-3F10-C40EB705CF3F}"/>
          </ac:spMkLst>
        </pc:spChg>
        <pc:spChg chg="mod">
          <ac:chgData name="Raul Matsushita" userId="de7c31d34ed27a9c" providerId="LiveId" clId="{761DC022-E9A1-4C90-99F1-B88180E2519E}" dt="2024-04-15T13:08:52.036" v="457" actId="207"/>
          <ac:spMkLst>
            <pc:docMk/>
            <pc:sldMk cId="2497861338" sldId="450"/>
            <ac:spMk id="10" creationId="{911272BD-BB95-53B5-BDF9-415551CBE0E7}"/>
          </ac:spMkLst>
        </pc:spChg>
        <pc:spChg chg="mod">
          <ac:chgData name="Raul Matsushita" userId="de7c31d34ed27a9c" providerId="LiveId" clId="{761DC022-E9A1-4C90-99F1-B88180E2519E}" dt="2024-04-15T13:14:25.858" v="655" actId="20577"/>
          <ac:spMkLst>
            <pc:docMk/>
            <pc:sldMk cId="2497861338" sldId="450"/>
            <ac:spMk id="11" creationId="{78B28B7E-9DD0-A402-9C7E-2C96FD9A84F4}"/>
          </ac:spMkLst>
        </pc:spChg>
        <pc:spChg chg="add mod">
          <ac:chgData name="Raul Matsushita" userId="de7c31d34ed27a9c" providerId="LiveId" clId="{761DC022-E9A1-4C90-99F1-B88180E2519E}" dt="2024-04-15T13:13:11.558" v="538" actId="1076"/>
          <ac:spMkLst>
            <pc:docMk/>
            <pc:sldMk cId="2497861338" sldId="450"/>
            <ac:spMk id="12" creationId="{33CC70E3-EAFA-EE83-90F1-CE8EFBEAD6E9}"/>
          </ac:spMkLst>
        </pc:spChg>
      </pc:sldChg>
      <pc:sldChg chg="add ord">
        <pc:chgData name="Raul Matsushita" userId="de7c31d34ed27a9c" providerId="LiveId" clId="{761DC022-E9A1-4C90-99F1-B88180E2519E}" dt="2024-04-15T13:14:34.321" v="657"/>
        <pc:sldMkLst>
          <pc:docMk/>
          <pc:sldMk cId="1035207707" sldId="451"/>
        </pc:sldMkLst>
      </pc:sldChg>
      <pc:sldChg chg="addSp modSp add mod ord">
        <pc:chgData name="Raul Matsushita" userId="de7c31d34ed27a9c" providerId="LiveId" clId="{761DC022-E9A1-4C90-99F1-B88180E2519E}" dt="2024-04-15T13:12:50.261" v="532" actId="1076"/>
        <pc:sldMkLst>
          <pc:docMk/>
          <pc:sldMk cId="1344395138" sldId="452"/>
        </pc:sldMkLst>
        <pc:spChg chg="mod">
          <ac:chgData name="Raul Matsushita" userId="de7c31d34ed27a9c" providerId="LiveId" clId="{761DC022-E9A1-4C90-99F1-B88180E2519E}" dt="2024-04-15T13:09:44.349" v="472" actId="20577"/>
          <ac:spMkLst>
            <pc:docMk/>
            <pc:sldMk cId="1344395138" sldId="452"/>
            <ac:spMk id="2" creationId="{100B5D20-815D-D098-A5AD-681238943775}"/>
          </ac:spMkLst>
        </pc:spChg>
        <pc:spChg chg="mod">
          <ac:chgData name="Raul Matsushita" userId="de7c31d34ed27a9c" providerId="LiveId" clId="{761DC022-E9A1-4C90-99F1-B88180E2519E}" dt="2024-04-15T13:10:21.272" v="488" actId="207"/>
          <ac:spMkLst>
            <pc:docMk/>
            <pc:sldMk cId="1344395138" sldId="452"/>
            <ac:spMk id="3" creationId="{184701DA-832C-3CBF-3F10-C40EB705CF3F}"/>
          </ac:spMkLst>
        </pc:spChg>
        <pc:spChg chg="add mod">
          <ac:chgData name="Raul Matsushita" userId="de7c31d34ed27a9c" providerId="LiveId" clId="{761DC022-E9A1-4C90-99F1-B88180E2519E}" dt="2024-04-15T13:10:01.033" v="484" actId="20577"/>
          <ac:spMkLst>
            <pc:docMk/>
            <pc:sldMk cId="1344395138" sldId="452"/>
            <ac:spMk id="7" creationId="{9354A385-7550-237F-2EE5-036A7387AAC0}"/>
          </ac:spMkLst>
        </pc:spChg>
        <pc:spChg chg="add mod">
          <ac:chgData name="Raul Matsushita" userId="de7c31d34ed27a9c" providerId="LiveId" clId="{761DC022-E9A1-4C90-99F1-B88180E2519E}" dt="2024-04-15T13:12:50.261" v="532" actId="1076"/>
          <ac:spMkLst>
            <pc:docMk/>
            <pc:sldMk cId="1344395138" sldId="452"/>
            <ac:spMk id="8" creationId="{571CB516-7581-929E-3104-BF182351901C}"/>
          </ac:spMkLst>
        </pc:spChg>
      </pc:sldChg>
      <pc:sldChg chg="add del">
        <pc:chgData name="Raul Matsushita" userId="de7c31d34ed27a9c" providerId="LiveId" clId="{761DC022-E9A1-4C90-99F1-B88180E2519E}" dt="2024-04-15T13:14:56.010" v="659" actId="47"/>
        <pc:sldMkLst>
          <pc:docMk/>
          <pc:sldMk cId="3329920662" sldId="453"/>
        </pc:sldMkLst>
      </pc:sldChg>
      <pc:sldChg chg="addSp delSp modSp add mod ord">
        <pc:chgData name="Raul Matsushita" userId="de7c31d34ed27a9c" providerId="LiveId" clId="{761DC022-E9A1-4C90-99F1-B88180E2519E}" dt="2024-04-15T13:26:07.988" v="1070" actId="1076"/>
        <pc:sldMkLst>
          <pc:docMk/>
          <pc:sldMk cId="3576533719" sldId="453"/>
        </pc:sldMkLst>
        <pc:spChg chg="add del mod">
          <ac:chgData name="Raul Matsushita" userId="de7c31d34ed27a9c" providerId="LiveId" clId="{761DC022-E9A1-4C90-99F1-B88180E2519E}" dt="2024-04-15T13:25:50.686" v="1064" actId="478"/>
          <ac:spMkLst>
            <pc:docMk/>
            <pc:sldMk cId="3576533719" sldId="453"/>
            <ac:spMk id="7" creationId="{B2158376-FDB0-C4A2-BDB6-F090EB5E6E44}"/>
          </ac:spMkLst>
        </pc:spChg>
        <pc:spChg chg="add del mod">
          <ac:chgData name="Raul Matsushita" userId="de7c31d34ed27a9c" providerId="LiveId" clId="{761DC022-E9A1-4C90-99F1-B88180E2519E}" dt="2024-04-15T13:25:44.793" v="1062" actId="478"/>
          <ac:spMkLst>
            <pc:docMk/>
            <pc:sldMk cId="3576533719" sldId="453"/>
            <ac:spMk id="8" creationId="{9686E950-863D-0CF3-BABE-FB17406ED9A3}"/>
          </ac:spMkLst>
        </pc:spChg>
        <pc:spChg chg="add del mod">
          <ac:chgData name="Raul Matsushita" userId="de7c31d34ed27a9c" providerId="LiveId" clId="{761DC022-E9A1-4C90-99F1-B88180E2519E}" dt="2024-04-15T13:25:47.932" v="1063" actId="478"/>
          <ac:spMkLst>
            <pc:docMk/>
            <pc:sldMk cId="3576533719" sldId="453"/>
            <ac:spMk id="10" creationId="{97499D57-168B-4299-D210-D56B947612FA}"/>
          </ac:spMkLst>
        </pc:spChg>
        <pc:picChg chg="del mod">
          <ac:chgData name="Raul Matsushita" userId="de7c31d34ed27a9c" providerId="LiveId" clId="{761DC022-E9A1-4C90-99F1-B88180E2519E}" dt="2024-04-15T13:18:42.207" v="665" actId="478"/>
          <ac:picMkLst>
            <pc:docMk/>
            <pc:sldMk cId="3576533719" sldId="453"/>
            <ac:picMk id="9" creationId="{CE13D1D4-2302-B224-DA40-A84B4D0910C4}"/>
          </ac:picMkLst>
        </pc:picChg>
        <pc:picChg chg="add mod">
          <ac:chgData name="Raul Matsushita" userId="de7c31d34ed27a9c" providerId="LiveId" clId="{761DC022-E9A1-4C90-99F1-B88180E2519E}" dt="2024-04-15T13:26:07.988" v="1070" actId="1076"/>
          <ac:picMkLst>
            <pc:docMk/>
            <pc:sldMk cId="3576533719" sldId="453"/>
            <ac:picMk id="12" creationId="{DC59524B-0E6C-7728-6C60-F7379317117F}"/>
          </ac:picMkLst>
        </pc:picChg>
        <pc:picChg chg="del mod">
          <ac:chgData name="Raul Matsushita" userId="de7c31d34ed27a9c" providerId="LiveId" clId="{761DC022-E9A1-4C90-99F1-B88180E2519E}" dt="2024-04-15T13:25:39.989" v="1061" actId="478"/>
          <ac:picMkLst>
            <pc:docMk/>
            <pc:sldMk cId="3576533719" sldId="453"/>
            <ac:picMk id="17" creationId="{6990CB7A-6D89-7148-C647-00F6E0FA52CB}"/>
          </ac:picMkLst>
        </pc:picChg>
      </pc:sldChg>
      <pc:sldChg chg="addSp modSp add mod">
        <pc:chgData name="Raul Matsushita" userId="de7c31d34ed27a9c" providerId="LiveId" clId="{761DC022-E9A1-4C90-99F1-B88180E2519E}" dt="2024-04-15T13:23:15.516" v="1057" actId="1076"/>
        <pc:sldMkLst>
          <pc:docMk/>
          <pc:sldMk cId="1669328935" sldId="454"/>
        </pc:sldMkLst>
        <pc:spChg chg="add mod">
          <ac:chgData name="Raul Matsushita" userId="de7c31d34ed27a9c" providerId="LiveId" clId="{761DC022-E9A1-4C90-99F1-B88180E2519E}" dt="2024-04-15T13:21:27.674" v="843" actId="1076"/>
          <ac:spMkLst>
            <pc:docMk/>
            <pc:sldMk cId="1669328935" sldId="454"/>
            <ac:spMk id="9" creationId="{AD97E85D-9028-825E-CAD6-82639303173D}"/>
          </ac:spMkLst>
        </pc:spChg>
        <pc:spChg chg="add mod">
          <ac:chgData name="Raul Matsushita" userId="de7c31d34ed27a9c" providerId="LiveId" clId="{761DC022-E9A1-4C90-99F1-B88180E2519E}" dt="2024-04-15T13:23:05.831" v="1055" actId="20577"/>
          <ac:spMkLst>
            <pc:docMk/>
            <pc:sldMk cId="1669328935" sldId="454"/>
            <ac:spMk id="11" creationId="{618E72AF-20AF-BC5B-421E-628FCC874FA5}"/>
          </ac:spMkLst>
        </pc:spChg>
        <pc:spChg chg="add mod">
          <ac:chgData name="Raul Matsushita" userId="de7c31d34ed27a9c" providerId="LiveId" clId="{761DC022-E9A1-4C90-99F1-B88180E2519E}" dt="2024-04-15T13:23:15.516" v="1057" actId="1076"/>
          <ac:spMkLst>
            <pc:docMk/>
            <pc:sldMk cId="1669328935" sldId="454"/>
            <ac:spMk id="12" creationId="{1296EACC-38DD-6828-4F49-5F814097A7B8}"/>
          </ac:spMkLst>
        </pc:spChg>
      </pc:sldChg>
      <pc:sldChg chg="add">
        <pc:chgData name="Raul Matsushita" userId="de7c31d34ed27a9c" providerId="LiveId" clId="{761DC022-E9A1-4C90-99F1-B88180E2519E}" dt="2024-04-15T13:25:35.825" v="1058" actId="2890"/>
        <pc:sldMkLst>
          <pc:docMk/>
          <pc:sldMk cId="1087163785" sldId="455"/>
        </pc:sldMkLst>
      </pc:sldChg>
      <pc:sldChg chg="add ord">
        <pc:chgData name="Raul Matsushita" userId="de7c31d34ed27a9c" providerId="LiveId" clId="{761DC022-E9A1-4C90-99F1-B88180E2519E}" dt="2024-04-15T13:27:15.418" v="1075"/>
        <pc:sldMkLst>
          <pc:docMk/>
          <pc:sldMk cId="1797718764" sldId="456"/>
        </pc:sldMkLst>
      </pc:sldChg>
      <pc:sldChg chg="add del">
        <pc:chgData name="Raul Matsushita" userId="de7c31d34ed27a9c" providerId="LiveId" clId="{761DC022-E9A1-4C90-99F1-B88180E2519E}" dt="2024-04-15T13:26:15.761" v="1072" actId="47"/>
        <pc:sldMkLst>
          <pc:docMk/>
          <pc:sldMk cId="2115346245" sldId="456"/>
        </pc:sldMkLst>
      </pc:sldChg>
      <pc:sldChg chg="modSp add mod">
        <pc:chgData name="Raul Matsushita" userId="de7c31d34ed27a9c" providerId="LiveId" clId="{761DC022-E9A1-4C90-99F1-B88180E2519E}" dt="2024-04-16T01:25:05.830" v="2056" actId="14826"/>
        <pc:sldMkLst>
          <pc:docMk/>
          <pc:sldMk cId="159034357" sldId="457"/>
        </pc:sldMkLst>
        <pc:picChg chg="mod">
          <ac:chgData name="Raul Matsushita" userId="de7c31d34ed27a9c" providerId="LiveId" clId="{761DC022-E9A1-4C90-99F1-B88180E2519E}" dt="2024-04-16T01:25:05.830" v="2056" actId="14826"/>
          <ac:picMkLst>
            <pc:docMk/>
            <pc:sldMk cId="159034357" sldId="457"/>
            <ac:picMk id="17" creationId="{6990CB7A-6D89-7148-C647-00F6E0FA52CB}"/>
          </ac:picMkLst>
        </pc:picChg>
      </pc:sldChg>
      <pc:sldChg chg="addSp delSp modSp add mod">
        <pc:chgData name="Raul Matsushita" userId="de7c31d34ed27a9c" providerId="LiveId" clId="{761DC022-E9A1-4C90-99F1-B88180E2519E}" dt="2024-04-15T13:40:34.471" v="1155"/>
        <pc:sldMkLst>
          <pc:docMk/>
          <pc:sldMk cId="3002567227" sldId="458"/>
        </pc:sldMkLst>
        <pc:spChg chg="mod">
          <ac:chgData name="Raul Matsushita" userId="de7c31d34ed27a9c" providerId="LiveId" clId="{761DC022-E9A1-4C90-99F1-B88180E2519E}" dt="2024-04-15T13:40:32.752" v="1153" actId="1076"/>
          <ac:spMkLst>
            <pc:docMk/>
            <pc:sldMk cId="3002567227" sldId="458"/>
            <ac:spMk id="7" creationId="{B2158376-FDB0-C4A2-BDB6-F090EB5E6E44}"/>
          </ac:spMkLst>
        </pc:spChg>
        <pc:spChg chg="del">
          <ac:chgData name="Raul Matsushita" userId="de7c31d34ed27a9c" providerId="LiveId" clId="{761DC022-E9A1-4C90-99F1-B88180E2519E}" dt="2024-04-15T13:37:08.244" v="1080" actId="478"/>
          <ac:spMkLst>
            <pc:docMk/>
            <pc:sldMk cId="3002567227" sldId="458"/>
            <ac:spMk id="8" creationId="{9686E950-863D-0CF3-BABE-FB17406ED9A3}"/>
          </ac:spMkLst>
        </pc:spChg>
        <pc:spChg chg="del">
          <ac:chgData name="Raul Matsushita" userId="de7c31d34ed27a9c" providerId="LiveId" clId="{761DC022-E9A1-4C90-99F1-B88180E2519E}" dt="2024-04-15T13:37:10.064" v="1081" actId="478"/>
          <ac:spMkLst>
            <pc:docMk/>
            <pc:sldMk cId="3002567227" sldId="458"/>
            <ac:spMk id="10" creationId="{97499D57-168B-4299-D210-D56B947612FA}"/>
          </ac:spMkLst>
        </pc:spChg>
        <pc:spChg chg="add mod">
          <ac:chgData name="Raul Matsushita" userId="de7c31d34ed27a9c" providerId="LiveId" clId="{761DC022-E9A1-4C90-99F1-B88180E2519E}" dt="2024-04-15T13:39:53.990" v="1131" actId="20577"/>
          <ac:spMkLst>
            <pc:docMk/>
            <pc:sldMk cId="3002567227" sldId="458"/>
            <ac:spMk id="12" creationId="{1673DD56-53AC-C0E4-36AC-13CCB6E88423}"/>
          </ac:spMkLst>
        </pc:spChg>
        <pc:spChg chg="add del mod">
          <ac:chgData name="Raul Matsushita" userId="de7c31d34ed27a9c" providerId="LiveId" clId="{761DC022-E9A1-4C90-99F1-B88180E2519E}" dt="2024-04-15T13:40:34.471" v="1155"/>
          <ac:spMkLst>
            <pc:docMk/>
            <pc:sldMk cId="3002567227" sldId="458"/>
            <ac:spMk id="13" creationId="{FB5455B6-1185-3FF6-9EE4-A71AE72F7D69}"/>
          </ac:spMkLst>
        </pc:spChg>
        <pc:picChg chg="add mod">
          <ac:chgData name="Raul Matsushita" userId="de7c31d34ed27a9c" providerId="LiveId" clId="{761DC022-E9A1-4C90-99F1-B88180E2519E}" dt="2024-04-15T13:38:17.128" v="1084" actId="1076"/>
          <ac:picMkLst>
            <pc:docMk/>
            <pc:sldMk cId="3002567227" sldId="458"/>
            <ac:picMk id="11" creationId="{06D35DB2-DD47-E6E7-94C4-E0C4DF905D81}"/>
          </ac:picMkLst>
        </pc:picChg>
        <pc:picChg chg="mod">
          <ac:chgData name="Raul Matsushita" userId="de7c31d34ed27a9c" providerId="LiveId" clId="{761DC022-E9A1-4C90-99F1-B88180E2519E}" dt="2024-04-15T13:38:19.493" v="1085" actId="1076"/>
          <ac:picMkLst>
            <pc:docMk/>
            <pc:sldMk cId="3002567227" sldId="458"/>
            <ac:picMk id="17" creationId="{6990CB7A-6D89-7148-C647-00F6E0FA52CB}"/>
          </ac:picMkLst>
        </pc:picChg>
      </pc:sldChg>
      <pc:sldChg chg="addSp delSp modSp add mod ord">
        <pc:chgData name="Raul Matsushita" userId="de7c31d34ed27a9c" providerId="LiveId" clId="{761DC022-E9A1-4C90-99F1-B88180E2519E}" dt="2024-04-16T01:25:27.623" v="2057" actId="14826"/>
        <pc:sldMkLst>
          <pc:docMk/>
          <pc:sldMk cId="917181561" sldId="459"/>
        </pc:sldMkLst>
        <pc:spChg chg="del mod">
          <ac:chgData name="Raul Matsushita" userId="de7c31d34ed27a9c" providerId="LiveId" clId="{761DC022-E9A1-4C90-99F1-B88180E2519E}" dt="2024-04-15T13:46:10.152" v="1466" actId="478"/>
          <ac:spMkLst>
            <pc:docMk/>
            <pc:sldMk cId="917181561" sldId="459"/>
            <ac:spMk id="2" creationId="{100B5D20-815D-D098-A5AD-681238943775}"/>
          </ac:spMkLst>
        </pc:spChg>
        <pc:spChg chg="add del mod">
          <ac:chgData name="Raul Matsushita" userId="de7c31d34ed27a9c" providerId="LiveId" clId="{761DC022-E9A1-4C90-99F1-B88180E2519E}" dt="2024-04-15T13:46:06.251" v="1465" actId="478"/>
          <ac:spMkLst>
            <pc:docMk/>
            <pc:sldMk cId="917181561" sldId="459"/>
            <ac:spMk id="7" creationId="{B2158376-FDB0-C4A2-BDB6-F090EB5E6E44}"/>
          </ac:spMkLst>
        </pc:spChg>
        <pc:spChg chg="del">
          <ac:chgData name="Raul Matsushita" userId="de7c31d34ed27a9c" providerId="LiveId" clId="{761DC022-E9A1-4C90-99F1-B88180E2519E}" dt="2024-04-15T13:43:20.561" v="1363" actId="478"/>
          <ac:spMkLst>
            <pc:docMk/>
            <pc:sldMk cId="917181561" sldId="459"/>
            <ac:spMk id="8" creationId="{9686E950-863D-0CF3-BABE-FB17406ED9A3}"/>
          </ac:spMkLst>
        </pc:spChg>
        <pc:spChg chg="del">
          <ac:chgData name="Raul Matsushita" userId="de7c31d34ed27a9c" providerId="LiveId" clId="{761DC022-E9A1-4C90-99F1-B88180E2519E}" dt="2024-04-15T13:43:17.323" v="1362" actId="478"/>
          <ac:spMkLst>
            <pc:docMk/>
            <pc:sldMk cId="917181561" sldId="459"/>
            <ac:spMk id="10" creationId="{97499D57-168B-4299-D210-D56B947612FA}"/>
          </ac:spMkLst>
        </pc:spChg>
        <pc:picChg chg="mod">
          <ac:chgData name="Raul Matsushita" userId="de7c31d34ed27a9c" providerId="LiveId" clId="{761DC022-E9A1-4C90-99F1-B88180E2519E}" dt="2024-04-16T01:25:27.623" v="2057" actId="14826"/>
          <ac:picMkLst>
            <pc:docMk/>
            <pc:sldMk cId="917181561" sldId="459"/>
            <ac:picMk id="17" creationId="{6990CB7A-6D89-7148-C647-00F6E0FA52CB}"/>
          </ac:picMkLst>
        </pc:picChg>
      </pc:sldChg>
      <pc:sldChg chg="addSp modSp add mod">
        <pc:chgData name="Raul Matsushita" userId="de7c31d34ed27a9c" providerId="LiveId" clId="{761DC022-E9A1-4C90-99F1-B88180E2519E}" dt="2024-04-16T01:25:39.529" v="2059" actId="1076"/>
        <pc:sldMkLst>
          <pc:docMk/>
          <pc:sldMk cId="2658966243" sldId="460"/>
        </pc:sldMkLst>
        <pc:spChg chg="add mod">
          <ac:chgData name="Raul Matsushita" userId="de7c31d34ed27a9c" providerId="LiveId" clId="{761DC022-E9A1-4C90-99F1-B88180E2519E}" dt="2024-04-16T01:25:39.529" v="2059" actId="1076"/>
          <ac:spMkLst>
            <pc:docMk/>
            <pc:sldMk cId="2658966243" sldId="460"/>
            <ac:spMk id="2" creationId="{A16F1DA0-E0A9-9B6A-C907-1D9082258A88}"/>
          </ac:spMkLst>
        </pc:spChg>
        <pc:picChg chg="mod">
          <ac:chgData name="Raul Matsushita" userId="de7c31d34ed27a9c" providerId="LiveId" clId="{761DC022-E9A1-4C90-99F1-B88180E2519E}" dt="2024-04-16T01:25:34.965" v="2058" actId="14826"/>
          <ac:picMkLst>
            <pc:docMk/>
            <pc:sldMk cId="2658966243" sldId="460"/>
            <ac:picMk id="17" creationId="{6990CB7A-6D89-7148-C647-00F6E0FA52CB}"/>
          </ac:picMkLst>
        </pc:picChg>
      </pc:sldChg>
      <pc:sldChg chg="addSp modSp add mod ord">
        <pc:chgData name="Raul Matsushita" userId="de7c31d34ed27a9c" providerId="LiveId" clId="{761DC022-E9A1-4C90-99F1-B88180E2519E}" dt="2024-04-15T15:14:30.745" v="2038"/>
        <pc:sldMkLst>
          <pc:docMk/>
          <pc:sldMk cId="2898049840" sldId="461"/>
        </pc:sldMkLst>
        <pc:spChg chg="add mod">
          <ac:chgData name="Raul Matsushita" userId="de7c31d34ed27a9c" providerId="LiveId" clId="{761DC022-E9A1-4C90-99F1-B88180E2519E}" dt="2024-04-15T13:52:44.837" v="2030" actId="20577"/>
          <ac:spMkLst>
            <pc:docMk/>
            <pc:sldMk cId="2898049840" sldId="461"/>
            <ac:spMk id="8" creationId="{FE51AF92-FB99-4A60-53AC-2FA7BA520576}"/>
          </ac:spMkLst>
        </pc:spChg>
      </pc:sldChg>
      <pc:sldChg chg="addSp delSp modSp add mod">
        <pc:chgData name="Raul Matsushita" userId="de7c31d34ed27a9c" providerId="LiveId" clId="{761DC022-E9A1-4C90-99F1-B88180E2519E}" dt="2024-04-16T01:37:01.492" v="2125" actId="1076"/>
        <pc:sldMkLst>
          <pc:docMk/>
          <pc:sldMk cId="180342358" sldId="462"/>
        </pc:sldMkLst>
        <pc:spChg chg="del">
          <ac:chgData name="Raul Matsushita" userId="de7c31d34ed27a9c" providerId="LiveId" clId="{761DC022-E9A1-4C90-99F1-B88180E2519E}" dt="2024-04-15T15:14:26.271" v="2036" actId="478"/>
          <ac:spMkLst>
            <pc:docMk/>
            <pc:sldMk cId="180342358" sldId="462"/>
            <ac:spMk id="2" creationId="{A16F1DA0-E0A9-9B6A-C907-1D9082258A88}"/>
          </ac:spMkLst>
        </pc:spChg>
        <pc:spChg chg="del">
          <ac:chgData name="Raul Matsushita" userId="de7c31d34ed27a9c" providerId="LiveId" clId="{761DC022-E9A1-4C90-99F1-B88180E2519E}" dt="2024-04-15T15:14:35.723" v="2039" actId="478"/>
          <ac:spMkLst>
            <pc:docMk/>
            <pc:sldMk cId="180342358" sldId="462"/>
            <ac:spMk id="7" creationId="{B2158376-FDB0-C4A2-BDB6-F090EB5E6E44}"/>
          </ac:spMkLst>
        </pc:spChg>
        <pc:spChg chg="add mod">
          <ac:chgData name="Raul Matsushita" userId="de7c31d34ed27a9c" providerId="LiveId" clId="{761DC022-E9A1-4C90-99F1-B88180E2519E}" dt="2024-04-15T15:14:41.486" v="2040"/>
          <ac:spMkLst>
            <pc:docMk/>
            <pc:sldMk cId="180342358" sldId="462"/>
            <ac:spMk id="8" creationId="{BAFE6946-1333-ED73-3EF7-1514ADA04606}"/>
          </ac:spMkLst>
        </pc:spChg>
        <pc:spChg chg="add del mod">
          <ac:chgData name="Raul Matsushita" userId="de7c31d34ed27a9c" providerId="LiveId" clId="{761DC022-E9A1-4C90-99F1-B88180E2519E}" dt="2024-04-15T15:18:01.772" v="2048"/>
          <ac:spMkLst>
            <pc:docMk/>
            <pc:sldMk cId="180342358" sldId="462"/>
            <ac:spMk id="9" creationId="{FEE4689A-5E8F-367F-B4D1-842EFEC0F32D}"/>
          </ac:spMkLst>
        </pc:spChg>
        <pc:picChg chg="add mod">
          <ac:chgData name="Raul Matsushita" userId="de7c31d34ed27a9c" providerId="LiveId" clId="{761DC022-E9A1-4C90-99F1-B88180E2519E}" dt="2024-04-16T01:37:01.492" v="2125" actId="1076"/>
          <ac:picMkLst>
            <pc:docMk/>
            <pc:sldMk cId="180342358" sldId="462"/>
            <ac:picMk id="11" creationId="{52B07F53-A476-2BFE-5BCF-CC6600C2D4F6}"/>
          </ac:picMkLst>
        </pc:picChg>
        <pc:picChg chg="mod">
          <ac:chgData name="Raul Matsushita" userId="de7c31d34ed27a9c" providerId="LiveId" clId="{761DC022-E9A1-4C90-99F1-B88180E2519E}" dt="2024-04-16T01:26:17.780" v="2060" actId="14826"/>
          <ac:picMkLst>
            <pc:docMk/>
            <pc:sldMk cId="180342358" sldId="462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761DC022-E9A1-4C90-99F1-B88180E2519E}" dt="2024-04-16T01:28:10.556" v="2064" actId="14100"/>
        <pc:sldMkLst>
          <pc:docMk/>
          <pc:sldMk cId="1828818298" sldId="463"/>
        </pc:sldMkLst>
        <pc:picChg chg="mod">
          <ac:chgData name="Raul Matsushita" userId="de7c31d34ed27a9c" providerId="LiveId" clId="{761DC022-E9A1-4C90-99F1-B88180E2519E}" dt="2024-04-16T01:28:10.556" v="2064" actId="14100"/>
          <ac:picMkLst>
            <pc:docMk/>
            <pc:sldMk cId="1828818298" sldId="463"/>
            <ac:picMk id="17" creationId="{6990CB7A-6D89-7148-C647-00F6E0FA52CB}"/>
          </ac:picMkLst>
        </pc:picChg>
      </pc:sldChg>
      <pc:sldChg chg="addSp delSp modSp add mod">
        <pc:chgData name="Raul Matsushita" userId="de7c31d34ed27a9c" providerId="LiveId" clId="{761DC022-E9A1-4C90-99F1-B88180E2519E}" dt="2024-04-16T01:29:28.814" v="2076"/>
        <pc:sldMkLst>
          <pc:docMk/>
          <pc:sldMk cId="2925863190" sldId="464"/>
        </pc:sldMkLst>
        <pc:spChg chg="add del mod">
          <ac:chgData name="Raul Matsushita" userId="de7c31d34ed27a9c" providerId="LiveId" clId="{761DC022-E9A1-4C90-99F1-B88180E2519E}" dt="2024-04-16T01:29:28.814" v="2076"/>
          <ac:spMkLst>
            <pc:docMk/>
            <pc:sldMk cId="2925863190" sldId="464"/>
            <ac:spMk id="2" creationId="{BFC63CF1-2486-3E41-703A-0F805C83003E}"/>
          </ac:spMkLst>
        </pc:spChg>
        <pc:picChg chg="add mod">
          <ac:chgData name="Raul Matsushita" userId="de7c31d34ed27a9c" providerId="LiveId" clId="{761DC022-E9A1-4C90-99F1-B88180E2519E}" dt="2024-04-16T01:29:28.487" v="2074" actId="14100"/>
          <ac:picMkLst>
            <pc:docMk/>
            <pc:sldMk cId="2925863190" sldId="464"/>
            <ac:picMk id="9" creationId="{F6C37A92-C2C8-508A-B9B9-3182B9E81A74}"/>
          </ac:picMkLst>
        </pc:picChg>
        <pc:picChg chg="mod">
          <ac:chgData name="Raul Matsushita" userId="de7c31d34ed27a9c" providerId="LiveId" clId="{761DC022-E9A1-4C90-99F1-B88180E2519E}" dt="2024-04-16T01:28:57.357" v="2070" actId="1076"/>
          <ac:picMkLst>
            <pc:docMk/>
            <pc:sldMk cId="2925863190" sldId="464"/>
            <ac:picMk id="17" creationId="{6990CB7A-6D89-7148-C647-00F6E0FA52CB}"/>
          </ac:picMkLst>
        </pc:picChg>
      </pc:sldChg>
      <pc:sldChg chg="addSp modSp add mod modAnim">
        <pc:chgData name="Raul Matsushita" userId="de7c31d34ed27a9c" providerId="LiveId" clId="{761DC022-E9A1-4C90-99F1-B88180E2519E}" dt="2024-04-16T01:32:05.383" v="2116"/>
        <pc:sldMkLst>
          <pc:docMk/>
          <pc:sldMk cId="4202677487" sldId="465"/>
        </pc:sldMkLst>
        <pc:spChg chg="mod">
          <ac:chgData name="Raul Matsushita" userId="de7c31d34ed27a9c" providerId="LiveId" clId="{761DC022-E9A1-4C90-99F1-B88180E2519E}" dt="2024-04-16T01:31:49.030" v="2115" actId="20577"/>
          <ac:spMkLst>
            <pc:docMk/>
            <pc:sldMk cId="4202677487" sldId="465"/>
            <ac:spMk id="7" creationId="{B300B18B-0C53-E5E5-EC94-A1F6892C81CE}"/>
          </ac:spMkLst>
        </pc:spChg>
        <pc:spChg chg="add mod">
          <ac:chgData name="Raul Matsushita" userId="de7c31d34ed27a9c" providerId="LiveId" clId="{761DC022-E9A1-4C90-99F1-B88180E2519E}" dt="2024-04-16T01:32:05.383" v="2116"/>
          <ac:spMkLst>
            <pc:docMk/>
            <pc:sldMk cId="4202677487" sldId="465"/>
            <ac:spMk id="9" creationId="{134ACE1B-CF9B-2CF8-CFA5-D3AB00DCF74A}"/>
          </ac:spMkLst>
        </pc:spChg>
        <pc:picChg chg="mod">
          <ac:chgData name="Raul Matsushita" userId="de7c31d34ed27a9c" providerId="LiveId" clId="{761DC022-E9A1-4C90-99F1-B88180E2519E}" dt="2024-04-16T01:30:32.299" v="2078" actId="14826"/>
          <ac:picMkLst>
            <pc:docMk/>
            <pc:sldMk cId="4202677487" sldId="465"/>
            <ac:picMk id="17" creationId="{6990CB7A-6D89-7148-C647-00F6E0FA52CB}"/>
          </ac:picMkLst>
        </pc:picChg>
      </pc:sldChg>
      <pc:sldChg chg="addSp delSp modSp add mod ord">
        <pc:chgData name="Raul Matsushita" userId="de7c31d34ed27a9c" providerId="LiveId" clId="{761DC022-E9A1-4C90-99F1-B88180E2519E}" dt="2024-04-16T01:33:01.819" v="2122"/>
        <pc:sldMkLst>
          <pc:docMk/>
          <pc:sldMk cId="1054387025" sldId="466"/>
        </pc:sldMkLst>
        <pc:spChg chg="del">
          <ac:chgData name="Raul Matsushita" userId="de7c31d34ed27a9c" providerId="LiveId" clId="{761DC022-E9A1-4C90-99F1-B88180E2519E}" dt="2024-04-16T01:33:01.517" v="2121" actId="478"/>
          <ac:spMkLst>
            <pc:docMk/>
            <pc:sldMk cId="1054387025" sldId="466"/>
            <ac:spMk id="7" creationId="{B300B18B-0C53-E5E5-EC94-A1F6892C81CE}"/>
          </ac:spMkLst>
        </pc:spChg>
        <pc:spChg chg="add mod">
          <ac:chgData name="Raul Matsushita" userId="de7c31d34ed27a9c" providerId="LiveId" clId="{761DC022-E9A1-4C90-99F1-B88180E2519E}" dt="2024-04-16T01:33:01.819" v="2122"/>
          <ac:spMkLst>
            <pc:docMk/>
            <pc:sldMk cId="1054387025" sldId="466"/>
            <ac:spMk id="9" creationId="{80E89557-7108-A693-4EA5-EE6CB9C0F93E}"/>
          </ac:spMkLst>
        </pc:spChg>
        <pc:picChg chg="mod">
          <ac:chgData name="Raul Matsushita" userId="de7c31d34ed27a9c" providerId="LiveId" clId="{761DC022-E9A1-4C90-99F1-B88180E2519E}" dt="2024-04-16T01:32:54.480" v="2120" actId="14826"/>
          <ac:picMkLst>
            <pc:docMk/>
            <pc:sldMk cId="1054387025" sldId="466"/>
            <ac:picMk id="17" creationId="{6990CB7A-6D89-7148-C647-00F6E0FA52CB}"/>
          </ac:picMkLst>
        </pc:picChg>
      </pc:sldChg>
    </pc:docChg>
  </pc:docChgLst>
  <pc:docChgLst>
    <pc:chgData name="Raul Matsushita" userId="de7c31d34ed27a9c" providerId="LiveId" clId="{DF594A30-BDBC-43B0-856B-B80DA3BD8E71}"/>
    <pc:docChg chg="undo custSel addSld delSld modSld sldOrd modMainMaster">
      <pc:chgData name="Raul Matsushita" userId="de7c31d34ed27a9c" providerId="LiveId" clId="{DF594A30-BDBC-43B0-856B-B80DA3BD8E71}" dt="2024-04-02T23:33:32.342" v="2267" actId="20577"/>
      <pc:docMkLst>
        <pc:docMk/>
      </pc:docMkLst>
      <pc:sldChg chg="addSp delSp modSp mod setBg chgLayout">
        <pc:chgData name="Raul Matsushita" userId="de7c31d34ed27a9c" providerId="LiveId" clId="{DF594A30-BDBC-43B0-856B-B80DA3BD8E71}" dt="2024-04-02T23:33:02.472" v="2266" actId="20577"/>
        <pc:sldMkLst>
          <pc:docMk/>
          <pc:sldMk cId="2586058810" sldId="256"/>
        </pc:sldMkLst>
        <pc:spChg chg="mod ord">
          <ac:chgData name="Raul Matsushita" userId="de7c31d34ed27a9c" providerId="LiveId" clId="{DF594A30-BDBC-43B0-856B-B80DA3BD8E71}" dt="2024-04-02T23:27:46.513" v="2254" actId="6264"/>
          <ac:spMkLst>
            <pc:docMk/>
            <pc:sldMk cId="2586058810" sldId="256"/>
            <ac:spMk id="2" creationId="{CFE75451-6A4B-484B-9ED1-353CCE25B0F4}"/>
          </ac:spMkLst>
        </pc:spChg>
        <pc:spChg chg="mod ord">
          <ac:chgData name="Raul Matsushita" userId="de7c31d34ed27a9c" providerId="LiveId" clId="{DF594A30-BDBC-43B0-856B-B80DA3BD8E71}" dt="2024-04-02T23:33:02.472" v="2266" actId="20577"/>
          <ac:spMkLst>
            <pc:docMk/>
            <pc:sldMk cId="2586058810" sldId="256"/>
            <ac:spMk id="3" creationId="{0236A1B4-B8D1-4A72-8E20-0703F54BF1FE}"/>
          </ac:spMkLst>
        </pc:spChg>
        <pc:spChg chg="add del mod">
          <ac:chgData name="Raul Matsushita" userId="de7c31d34ed27a9c" providerId="LiveId" clId="{DF594A30-BDBC-43B0-856B-B80DA3BD8E71}" dt="2024-04-02T23:27:46.513" v="2254" actId="6264"/>
          <ac:spMkLst>
            <pc:docMk/>
            <pc:sldMk cId="2586058810" sldId="256"/>
            <ac:spMk id="4" creationId="{D5946816-8691-F75D-96AD-F9F42384BBE6}"/>
          </ac:spMkLst>
        </pc:spChg>
        <pc:spChg chg="add del mod">
          <ac:chgData name="Raul Matsushita" userId="de7c31d34ed27a9c" providerId="LiveId" clId="{DF594A30-BDBC-43B0-856B-B80DA3BD8E71}" dt="2024-04-02T23:27:46.513" v="2254" actId="6264"/>
          <ac:spMkLst>
            <pc:docMk/>
            <pc:sldMk cId="2586058810" sldId="256"/>
            <ac:spMk id="5" creationId="{FB95FF09-B8DC-CE47-708C-F28A63EF3273}"/>
          </ac:spMkLst>
        </pc:spChg>
      </pc:sldChg>
      <pc:sldChg chg="modSp mod setBg">
        <pc:chgData name="Raul Matsushita" userId="de7c31d34ed27a9c" providerId="LiveId" clId="{DF594A30-BDBC-43B0-856B-B80DA3BD8E71}" dt="2024-04-02T23:33:32.342" v="2267" actId="20577"/>
        <pc:sldMkLst>
          <pc:docMk/>
          <pc:sldMk cId="328308195" sldId="328"/>
        </pc:sldMkLst>
        <pc:spChg chg="mod">
          <ac:chgData name="Raul Matsushita" userId="de7c31d34ed27a9c" providerId="LiveId" clId="{DF594A30-BDBC-43B0-856B-B80DA3BD8E71}" dt="2024-04-02T23:33:32.342" v="2267" actId="20577"/>
          <ac:spMkLst>
            <pc:docMk/>
            <pc:sldMk cId="328308195" sldId="328"/>
            <ac:spMk id="7" creationId="{4ED62E8B-AEF4-C762-2125-5F27DBA6341F}"/>
          </ac:spMkLst>
        </pc:spChg>
      </pc:sldChg>
      <pc:sldChg chg="delSp modSp add del mod setBg">
        <pc:chgData name="Raul Matsushita" userId="de7c31d34ed27a9c" providerId="LiveId" clId="{DF594A30-BDBC-43B0-856B-B80DA3BD8E71}" dt="2024-04-02T23:26:43.334" v="2253"/>
        <pc:sldMkLst>
          <pc:docMk/>
          <pc:sldMk cId="1271539103" sldId="329"/>
        </pc:sldMkLst>
        <pc:spChg chg="mod">
          <ac:chgData name="Raul Matsushita" userId="de7c31d34ed27a9c" providerId="LiveId" clId="{DF594A30-BDBC-43B0-856B-B80DA3BD8E71}" dt="2024-04-02T21:29:22.819" v="59" actId="20577"/>
          <ac:spMkLst>
            <pc:docMk/>
            <pc:sldMk cId="1271539103" sldId="329"/>
            <ac:spMk id="3" creationId="{184701DA-832C-3CBF-3F10-C40EB705CF3F}"/>
          </ac:spMkLst>
        </pc:spChg>
        <pc:spChg chg="del">
          <ac:chgData name="Raul Matsushita" userId="de7c31d34ed27a9c" providerId="LiveId" clId="{DF594A30-BDBC-43B0-856B-B80DA3BD8E71}" dt="2024-04-02T21:29:20.483" v="58" actId="478"/>
          <ac:spMkLst>
            <pc:docMk/>
            <pc:sldMk cId="1271539103" sldId="329"/>
            <ac:spMk id="7" creationId="{9DFDEA00-2A53-F84F-979F-96A2142F3A3B}"/>
          </ac:spMkLst>
        </pc:spChg>
        <pc:spChg chg="mod">
          <ac:chgData name="Raul Matsushita" userId="de7c31d34ed27a9c" providerId="LiveId" clId="{DF594A30-BDBC-43B0-856B-B80DA3BD8E71}" dt="2024-04-02T21:28:55.490" v="45" actId="1076"/>
          <ac:spMkLst>
            <pc:docMk/>
            <pc:sldMk cId="1271539103" sldId="329"/>
            <ac:spMk id="11" creationId="{6B6ED1AD-A580-DC58-E30D-2AE2E0DAF249}"/>
          </ac:spMkLst>
        </pc:spChg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2554588853" sldId="337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2767283605" sldId="347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2374387885" sldId="348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2017097195" sldId="350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1645666565" sldId="351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1592828564" sldId="352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1854863609" sldId="353"/>
        </pc:sldMkLst>
      </pc:sldChg>
      <pc:sldChg chg="del">
        <pc:chgData name="Raul Matsushita" userId="de7c31d34ed27a9c" providerId="LiveId" clId="{DF594A30-BDBC-43B0-856B-B80DA3BD8E71}" dt="2024-04-02T21:26:33.952" v="3" actId="2696"/>
        <pc:sldMkLst>
          <pc:docMk/>
          <pc:sldMk cId="2879850783" sldId="354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1932517748" sldId="355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2846600874" sldId="356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2839029868" sldId="357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3389675921" sldId="358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2640512948" sldId="359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915658384" sldId="361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3457611781" sldId="362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667433533" sldId="363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2255523769" sldId="364"/>
        </pc:sldMkLst>
      </pc:sldChg>
      <pc:sldChg chg="setBg">
        <pc:chgData name="Raul Matsushita" userId="de7c31d34ed27a9c" providerId="LiveId" clId="{DF594A30-BDBC-43B0-856B-B80DA3BD8E71}" dt="2024-04-02T23:26:43.334" v="2253"/>
        <pc:sldMkLst>
          <pc:docMk/>
          <pc:sldMk cId="3109590874" sldId="365"/>
        </pc:sldMkLst>
      </pc:sldChg>
      <pc:sldChg chg="setBg">
        <pc:chgData name="Raul Matsushita" userId="de7c31d34ed27a9c" providerId="LiveId" clId="{DF594A30-BDBC-43B0-856B-B80DA3BD8E71}" dt="2024-04-02T23:26:43.334" v="2253"/>
        <pc:sldMkLst>
          <pc:docMk/>
          <pc:sldMk cId="4205325796" sldId="366"/>
        </pc:sldMkLst>
      </pc:sldChg>
      <pc:sldChg chg="setBg">
        <pc:chgData name="Raul Matsushita" userId="de7c31d34ed27a9c" providerId="LiveId" clId="{DF594A30-BDBC-43B0-856B-B80DA3BD8E71}" dt="2024-04-02T23:26:43.334" v="2253"/>
        <pc:sldMkLst>
          <pc:docMk/>
          <pc:sldMk cId="4206040171" sldId="367"/>
        </pc:sldMkLst>
      </pc:sldChg>
      <pc:sldChg chg="setBg">
        <pc:chgData name="Raul Matsushita" userId="de7c31d34ed27a9c" providerId="LiveId" clId="{DF594A30-BDBC-43B0-856B-B80DA3BD8E71}" dt="2024-04-02T23:26:43.334" v="2253"/>
        <pc:sldMkLst>
          <pc:docMk/>
          <pc:sldMk cId="741281146" sldId="368"/>
        </pc:sldMkLst>
      </pc:sldChg>
      <pc:sldChg chg="setBg">
        <pc:chgData name="Raul Matsushita" userId="de7c31d34ed27a9c" providerId="LiveId" clId="{DF594A30-BDBC-43B0-856B-B80DA3BD8E71}" dt="2024-04-02T23:26:43.334" v="2253"/>
        <pc:sldMkLst>
          <pc:docMk/>
          <pc:sldMk cId="3518317673" sldId="369"/>
        </pc:sldMkLst>
      </pc:sldChg>
      <pc:sldChg chg="delSp modSp add mod">
        <pc:chgData name="Raul Matsushita" userId="de7c31d34ed27a9c" providerId="LiveId" clId="{DF594A30-BDBC-43B0-856B-B80DA3BD8E71}" dt="2024-04-02T21:33:34.287" v="132" actId="20577"/>
        <pc:sldMkLst>
          <pc:docMk/>
          <pc:sldMk cId="360183413" sldId="370"/>
        </pc:sldMkLst>
        <pc:spChg chg="mod">
          <ac:chgData name="Raul Matsushita" userId="de7c31d34ed27a9c" providerId="LiveId" clId="{DF594A30-BDBC-43B0-856B-B80DA3BD8E71}" dt="2024-04-02T21:33:34.287" v="132" actId="20577"/>
          <ac:spMkLst>
            <pc:docMk/>
            <pc:sldMk cId="360183413" sldId="370"/>
            <ac:spMk id="3" creationId="{184701DA-832C-3CBF-3F10-C40EB705CF3F}"/>
          </ac:spMkLst>
        </pc:spChg>
        <pc:spChg chg="del mod">
          <ac:chgData name="Raul Matsushita" userId="de7c31d34ed27a9c" providerId="LiveId" clId="{DF594A30-BDBC-43B0-856B-B80DA3BD8E71}" dt="2024-04-02T21:30:26.126" v="95" actId="478"/>
          <ac:spMkLst>
            <pc:docMk/>
            <pc:sldMk cId="360183413" sldId="370"/>
            <ac:spMk id="10" creationId="{3132549A-FD7A-95A8-D5AB-6AE2FEAEA0BA}"/>
          </ac:spMkLst>
        </pc:spChg>
        <pc:spChg chg="del">
          <ac:chgData name="Raul Matsushita" userId="de7c31d34ed27a9c" providerId="LiveId" clId="{DF594A30-BDBC-43B0-856B-B80DA3BD8E71}" dt="2024-04-02T21:32:17.731" v="119" actId="478"/>
          <ac:spMkLst>
            <pc:docMk/>
            <pc:sldMk cId="360183413" sldId="370"/>
            <ac:spMk id="11" creationId="{6B6ED1AD-A580-DC58-E30D-2AE2E0DAF249}"/>
          </ac:spMkLst>
        </pc:spChg>
      </pc:sldChg>
      <pc:sldChg chg="del">
        <pc:chgData name="Raul Matsushita" userId="de7c31d34ed27a9c" providerId="LiveId" clId="{DF594A30-BDBC-43B0-856B-B80DA3BD8E71}" dt="2024-04-02T21:25:46.864" v="1" actId="47"/>
        <pc:sldMkLst>
          <pc:docMk/>
          <pc:sldMk cId="2441861456" sldId="370"/>
        </pc:sldMkLst>
      </pc:sldChg>
      <pc:sldChg chg="del">
        <pc:chgData name="Raul Matsushita" userId="de7c31d34ed27a9c" providerId="LiveId" clId="{DF594A30-BDBC-43B0-856B-B80DA3BD8E71}" dt="2024-04-02T21:25:46.864" v="1" actId="47"/>
        <pc:sldMkLst>
          <pc:docMk/>
          <pc:sldMk cId="326220215" sldId="371"/>
        </pc:sldMkLst>
      </pc:sldChg>
      <pc:sldChg chg="add">
        <pc:chgData name="Raul Matsushita" userId="de7c31d34ed27a9c" providerId="LiveId" clId="{DF594A30-BDBC-43B0-856B-B80DA3BD8E71}" dt="2024-04-02T21:33:11.558" v="130" actId="2890"/>
        <pc:sldMkLst>
          <pc:docMk/>
          <pc:sldMk cId="1303835542" sldId="371"/>
        </pc:sldMkLst>
      </pc:sldChg>
      <pc:sldChg chg="del">
        <pc:chgData name="Raul Matsushita" userId="de7c31d34ed27a9c" providerId="LiveId" clId="{DF594A30-BDBC-43B0-856B-B80DA3BD8E71}" dt="2024-04-02T21:25:46.864" v="1" actId="47"/>
        <pc:sldMkLst>
          <pc:docMk/>
          <pc:sldMk cId="3272424144" sldId="372"/>
        </pc:sldMkLst>
      </pc:sldChg>
      <pc:sldChg chg="modSp add">
        <pc:chgData name="Raul Matsushita" userId="de7c31d34ed27a9c" providerId="LiveId" clId="{DF594A30-BDBC-43B0-856B-B80DA3BD8E71}" dt="2024-04-02T21:33:39.857" v="133" actId="20577"/>
        <pc:sldMkLst>
          <pc:docMk/>
          <pc:sldMk cId="3751114994" sldId="372"/>
        </pc:sldMkLst>
        <pc:spChg chg="mod">
          <ac:chgData name="Raul Matsushita" userId="de7c31d34ed27a9c" providerId="LiveId" clId="{DF594A30-BDBC-43B0-856B-B80DA3BD8E71}" dt="2024-04-02T21:33:39.857" v="133" actId="20577"/>
          <ac:spMkLst>
            <pc:docMk/>
            <pc:sldMk cId="3751114994" sldId="372"/>
            <ac:spMk id="3" creationId="{184701DA-832C-3CBF-3F10-C40EB705CF3F}"/>
          </ac:spMkLst>
        </pc:spChg>
      </pc:sldChg>
      <pc:sldChg chg="del">
        <pc:chgData name="Raul Matsushita" userId="de7c31d34ed27a9c" providerId="LiveId" clId="{DF594A30-BDBC-43B0-856B-B80DA3BD8E71}" dt="2024-04-02T21:25:46.864" v="1" actId="47"/>
        <pc:sldMkLst>
          <pc:docMk/>
          <pc:sldMk cId="1721665080" sldId="373"/>
        </pc:sldMkLst>
      </pc:sldChg>
      <pc:sldChg chg="modSp add ord">
        <pc:chgData name="Raul Matsushita" userId="de7c31d34ed27a9c" providerId="LiveId" clId="{DF594A30-BDBC-43B0-856B-B80DA3BD8E71}" dt="2024-04-02T21:33:52.920" v="137"/>
        <pc:sldMkLst>
          <pc:docMk/>
          <pc:sldMk cId="2704007700" sldId="373"/>
        </pc:sldMkLst>
        <pc:spChg chg="mod">
          <ac:chgData name="Raul Matsushita" userId="de7c31d34ed27a9c" providerId="LiveId" clId="{DF594A30-BDBC-43B0-856B-B80DA3BD8E71}" dt="2024-04-02T21:33:49.568" v="135" actId="20577"/>
          <ac:spMkLst>
            <pc:docMk/>
            <pc:sldMk cId="2704007700" sldId="373"/>
            <ac:spMk id="3" creationId="{184701DA-832C-3CBF-3F10-C40EB705CF3F}"/>
          </ac:spMkLst>
        </pc:spChg>
      </pc:sldChg>
      <pc:sldChg chg="del">
        <pc:chgData name="Raul Matsushita" userId="de7c31d34ed27a9c" providerId="LiveId" clId="{DF594A30-BDBC-43B0-856B-B80DA3BD8E71}" dt="2024-04-02T21:25:46.864" v="1" actId="47"/>
        <pc:sldMkLst>
          <pc:docMk/>
          <pc:sldMk cId="2262629341" sldId="374"/>
        </pc:sldMkLst>
      </pc:sldChg>
      <pc:sldChg chg="addSp modSp add mod">
        <pc:chgData name="Raul Matsushita" userId="de7c31d34ed27a9c" providerId="LiveId" clId="{DF594A30-BDBC-43B0-856B-B80DA3BD8E71}" dt="2024-04-02T21:36:24.054" v="190" actId="1076"/>
        <pc:sldMkLst>
          <pc:docMk/>
          <pc:sldMk cId="2635849090" sldId="374"/>
        </pc:sldMkLst>
        <pc:spChg chg="mod">
          <ac:chgData name="Raul Matsushita" userId="de7c31d34ed27a9c" providerId="LiveId" clId="{DF594A30-BDBC-43B0-856B-B80DA3BD8E71}" dt="2024-04-02T21:35:41.640" v="184" actId="20577"/>
          <ac:spMkLst>
            <pc:docMk/>
            <pc:sldMk cId="2635849090" sldId="374"/>
            <ac:spMk id="3" creationId="{184701DA-832C-3CBF-3F10-C40EB705CF3F}"/>
          </ac:spMkLst>
        </pc:spChg>
        <pc:spChg chg="add mod">
          <ac:chgData name="Raul Matsushita" userId="de7c31d34ed27a9c" providerId="LiveId" clId="{DF594A30-BDBC-43B0-856B-B80DA3BD8E71}" dt="2024-04-02T21:36:24.054" v="190" actId="1076"/>
          <ac:spMkLst>
            <pc:docMk/>
            <pc:sldMk cId="2635849090" sldId="374"/>
            <ac:spMk id="7" creationId="{48300ACB-C8DC-E61F-9EC7-A00746950709}"/>
          </ac:spMkLst>
        </pc:spChg>
      </pc:sldChg>
      <pc:sldChg chg="del">
        <pc:chgData name="Raul Matsushita" userId="de7c31d34ed27a9c" providerId="LiveId" clId="{DF594A30-BDBC-43B0-856B-B80DA3BD8E71}" dt="2024-04-02T21:25:46.864" v="1" actId="47"/>
        <pc:sldMkLst>
          <pc:docMk/>
          <pc:sldMk cId="2899985399" sldId="375"/>
        </pc:sldMkLst>
      </pc:sldChg>
      <pc:sldChg chg="addSp modSp add mod">
        <pc:chgData name="Raul Matsushita" userId="de7c31d34ed27a9c" providerId="LiveId" clId="{DF594A30-BDBC-43B0-856B-B80DA3BD8E71}" dt="2024-04-02T21:38:39.598" v="298" actId="1076"/>
        <pc:sldMkLst>
          <pc:docMk/>
          <pc:sldMk cId="4136483780" sldId="375"/>
        </pc:sldMkLst>
        <pc:spChg chg="add mod">
          <ac:chgData name="Raul Matsushita" userId="de7c31d34ed27a9c" providerId="LiveId" clId="{DF594A30-BDBC-43B0-856B-B80DA3BD8E71}" dt="2024-04-02T21:38:39.598" v="298" actId="1076"/>
          <ac:spMkLst>
            <pc:docMk/>
            <pc:sldMk cId="4136483780" sldId="375"/>
            <ac:spMk id="8" creationId="{10B6CD1B-9E09-A43F-110B-E5F3F8B0187D}"/>
          </ac:spMkLst>
        </pc:spChg>
      </pc:sldChg>
      <pc:sldChg chg="addSp modSp add mod">
        <pc:chgData name="Raul Matsushita" userId="de7c31d34ed27a9c" providerId="LiveId" clId="{DF594A30-BDBC-43B0-856B-B80DA3BD8E71}" dt="2024-04-02T23:19:02.412" v="2127" actId="20577"/>
        <pc:sldMkLst>
          <pc:docMk/>
          <pc:sldMk cId="418771538" sldId="376"/>
        </pc:sldMkLst>
        <pc:spChg chg="mod">
          <ac:chgData name="Raul Matsushita" userId="de7c31d34ed27a9c" providerId="LiveId" clId="{DF594A30-BDBC-43B0-856B-B80DA3BD8E71}" dt="2024-04-02T23:19:02.412" v="2127" actId="20577"/>
          <ac:spMkLst>
            <pc:docMk/>
            <pc:sldMk cId="418771538" sldId="376"/>
            <ac:spMk id="3" creationId="{184701DA-832C-3CBF-3F10-C40EB705CF3F}"/>
          </ac:spMkLst>
        </pc:spChg>
        <pc:spChg chg="add mod">
          <ac:chgData name="Raul Matsushita" userId="de7c31d34ed27a9c" providerId="LiveId" clId="{DF594A30-BDBC-43B0-856B-B80DA3BD8E71}" dt="2024-04-02T21:45:03.203" v="450" actId="20577"/>
          <ac:spMkLst>
            <pc:docMk/>
            <pc:sldMk cId="418771538" sldId="376"/>
            <ac:spMk id="9" creationId="{DE2FE71D-BDF1-D2C7-3546-2361078A1F93}"/>
          </ac:spMkLst>
        </pc:spChg>
      </pc:sldChg>
      <pc:sldChg chg="del">
        <pc:chgData name="Raul Matsushita" userId="de7c31d34ed27a9c" providerId="LiveId" clId="{DF594A30-BDBC-43B0-856B-B80DA3BD8E71}" dt="2024-04-02T21:25:46.864" v="1" actId="47"/>
        <pc:sldMkLst>
          <pc:docMk/>
          <pc:sldMk cId="3070712035" sldId="376"/>
        </pc:sldMkLst>
      </pc:sldChg>
      <pc:sldChg chg="delSp modSp add mod">
        <pc:chgData name="Raul Matsushita" userId="de7c31d34ed27a9c" providerId="LiveId" clId="{DF594A30-BDBC-43B0-856B-B80DA3BD8E71}" dt="2024-04-02T23:19:08.040" v="2129" actId="20577"/>
        <pc:sldMkLst>
          <pc:docMk/>
          <pc:sldMk cId="684539040" sldId="377"/>
        </pc:sldMkLst>
        <pc:spChg chg="mod">
          <ac:chgData name="Raul Matsushita" userId="de7c31d34ed27a9c" providerId="LiveId" clId="{DF594A30-BDBC-43B0-856B-B80DA3BD8E71}" dt="2024-04-02T23:19:08.040" v="2129" actId="20577"/>
          <ac:spMkLst>
            <pc:docMk/>
            <pc:sldMk cId="684539040" sldId="377"/>
            <ac:spMk id="3" creationId="{184701DA-832C-3CBF-3F10-C40EB705CF3F}"/>
          </ac:spMkLst>
        </pc:spChg>
        <pc:spChg chg="del mod">
          <ac:chgData name="Raul Matsushita" userId="de7c31d34ed27a9c" providerId="LiveId" clId="{DF594A30-BDBC-43B0-856B-B80DA3BD8E71}" dt="2024-04-02T21:48:08.599" v="526" actId="478"/>
          <ac:spMkLst>
            <pc:docMk/>
            <pc:sldMk cId="684539040" sldId="377"/>
            <ac:spMk id="7" creationId="{48300ACB-C8DC-E61F-9EC7-A00746950709}"/>
          </ac:spMkLst>
        </pc:spChg>
        <pc:spChg chg="mod">
          <ac:chgData name="Raul Matsushita" userId="de7c31d34ed27a9c" providerId="LiveId" clId="{DF594A30-BDBC-43B0-856B-B80DA3BD8E71}" dt="2024-04-02T21:47:32.176" v="516" actId="14100"/>
          <ac:spMkLst>
            <pc:docMk/>
            <pc:sldMk cId="684539040" sldId="377"/>
            <ac:spMk id="8" creationId="{10B6CD1B-9E09-A43F-110B-E5F3F8B0187D}"/>
          </ac:spMkLst>
        </pc:spChg>
        <pc:spChg chg="mod">
          <ac:chgData name="Raul Matsushita" userId="de7c31d34ed27a9c" providerId="LiveId" clId="{DF594A30-BDBC-43B0-856B-B80DA3BD8E71}" dt="2024-04-02T21:50:18.874" v="654" actId="20577"/>
          <ac:spMkLst>
            <pc:docMk/>
            <pc:sldMk cId="684539040" sldId="377"/>
            <ac:spMk id="9" creationId="{DE2FE71D-BDF1-D2C7-3546-2361078A1F93}"/>
          </ac:spMkLst>
        </pc:spChg>
      </pc:sldChg>
      <pc:sldChg chg="del">
        <pc:chgData name="Raul Matsushita" userId="de7c31d34ed27a9c" providerId="LiveId" clId="{DF594A30-BDBC-43B0-856B-B80DA3BD8E71}" dt="2024-04-02T21:25:46.864" v="1" actId="47"/>
        <pc:sldMkLst>
          <pc:docMk/>
          <pc:sldMk cId="4147331593" sldId="377"/>
        </pc:sldMkLst>
      </pc:sldChg>
      <pc:sldChg chg="modSp add mod ord">
        <pc:chgData name="Raul Matsushita" userId="de7c31d34ed27a9c" providerId="LiveId" clId="{DF594A30-BDBC-43B0-856B-B80DA3BD8E71}" dt="2024-04-02T23:19:05.329" v="2128" actId="20577"/>
        <pc:sldMkLst>
          <pc:docMk/>
          <pc:sldMk cId="14898806" sldId="378"/>
        </pc:sldMkLst>
        <pc:spChg chg="mod">
          <ac:chgData name="Raul Matsushita" userId="de7c31d34ed27a9c" providerId="LiveId" clId="{DF594A30-BDBC-43B0-856B-B80DA3BD8E71}" dt="2024-04-02T23:19:05.329" v="2128" actId="20577"/>
          <ac:spMkLst>
            <pc:docMk/>
            <pc:sldMk cId="14898806" sldId="378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DF594A30-BDBC-43B0-856B-B80DA3BD8E71}" dt="2024-04-02T23:19:10.931" v="2130" actId="20577"/>
        <pc:sldMkLst>
          <pc:docMk/>
          <pc:sldMk cId="3984909558" sldId="379"/>
        </pc:sldMkLst>
        <pc:spChg chg="mod">
          <ac:chgData name="Raul Matsushita" userId="de7c31d34ed27a9c" providerId="LiveId" clId="{DF594A30-BDBC-43B0-856B-B80DA3BD8E71}" dt="2024-04-02T23:19:10.931" v="2130" actId="20577"/>
          <ac:spMkLst>
            <pc:docMk/>
            <pc:sldMk cId="3984909558" sldId="379"/>
            <ac:spMk id="3" creationId="{184701DA-832C-3CBF-3F10-C40EB705CF3F}"/>
          </ac:spMkLst>
        </pc:spChg>
        <pc:spChg chg="mod">
          <ac:chgData name="Raul Matsushita" userId="de7c31d34ed27a9c" providerId="LiveId" clId="{DF594A30-BDBC-43B0-856B-B80DA3BD8E71}" dt="2024-04-02T21:50:52.206" v="725" actId="20577"/>
          <ac:spMkLst>
            <pc:docMk/>
            <pc:sldMk cId="3984909558" sldId="379"/>
            <ac:spMk id="9" creationId="{DE2FE71D-BDF1-D2C7-3546-2361078A1F93}"/>
          </ac:spMkLst>
        </pc:spChg>
      </pc:sldChg>
      <pc:sldChg chg="modSp add mod">
        <pc:chgData name="Raul Matsushita" userId="de7c31d34ed27a9c" providerId="LiveId" clId="{DF594A30-BDBC-43B0-856B-B80DA3BD8E71}" dt="2024-04-02T23:19:13.951" v="2131" actId="20577"/>
        <pc:sldMkLst>
          <pc:docMk/>
          <pc:sldMk cId="2271801342" sldId="380"/>
        </pc:sldMkLst>
        <pc:spChg chg="mod">
          <ac:chgData name="Raul Matsushita" userId="de7c31d34ed27a9c" providerId="LiveId" clId="{DF594A30-BDBC-43B0-856B-B80DA3BD8E71}" dt="2024-04-02T23:19:13.951" v="2131" actId="20577"/>
          <ac:spMkLst>
            <pc:docMk/>
            <pc:sldMk cId="2271801342" sldId="380"/>
            <ac:spMk id="3" creationId="{184701DA-832C-3CBF-3F10-C40EB705CF3F}"/>
          </ac:spMkLst>
        </pc:spChg>
      </pc:sldChg>
      <pc:sldChg chg="modSp add del">
        <pc:chgData name="Raul Matsushita" userId="de7c31d34ed27a9c" providerId="LiveId" clId="{DF594A30-BDBC-43B0-856B-B80DA3BD8E71}" dt="2024-04-02T21:58:24.797" v="817" actId="47"/>
        <pc:sldMkLst>
          <pc:docMk/>
          <pc:sldMk cId="1173354946" sldId="381"/>
        </pc:sldMkLst>
        <pc:spChg chg="mod">
          <ac:chgData name="Raul Matsushita" userId="de7c31d34ed27a9c" providerId="LiveId" clId="{DF594A30-BDBC-43B0-856B-B80DA3BD8E71}" dt="2024-04-02T21:53:31.067" v="743"/>
          <ac:spMkLst>
            <pc:docMk/>
            <pc:sldMk cId="1173354946" sldId="381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DF594A30-BDBC-43B0-856B-B80DA3BD8E71}" dt="2024-04-02T23:19:43.208" v="2137" actId="20577"/>
        <pc:sldMkLst>
          <pc:docMk/>
          <pc:sldMk cId="1744807955" sldId="382"/>
        </pc:sldMkLst>
        <pc:spChg chg="mod">
          <ac:chgData name="Raul Matsushita" userId="de7c31d34ed27a9c" providerId="LiveId" clId="{DF594A30-BDBC-43B0-856B-B80DA3BD8E71}" dt="2024-04-02T23:19:43.208" v="2137" actId="20577"/>
          <ac:spMkLst>
            <pc:docMk/>
            <pc:sldMk cId="1744807955" sldId="382"/>
            <ac:spMk id="3" creationId="{184701DA-832C-3CBF-3F10-C40EB705CF3F}"/>
          </ac:spMkLst>
        </pc:spChg>
        <pc:spChg chg="mod">
          <ac:chgData name="Raul Matsushita" userId="de7c31d34ed27a9c" providerId="LiveId" clId="{DF594A30-BDBC-43B0-856B-B80DA3BD8E71}" dt="2024-04-02T21:58:06.939" v="815" actId="20577"/>
          <ac:spMkLst>
            <pc:docMk/>
            <pc:sldMk cId="1744807955" sldId="382"/>
            <ac:spMk id="9" creationId="{DE2FE71D-BDF1-D2C7-3546-2361078A1F93}"/>
          </ac:spMkLst>
        </pc:spChg>
      </pc:sldChg>
      <pc:sldChg chg="addSp modSp add mod">
        <pc:chgData name="Raul Matsushita" userId="de7c31d34ed27a9c" providerId="LiveId" clId="{DF594A30-BDBC-43B0-856B-B80DA3BD8E71}" dt="2024-04-02T23:19:47.866" v="2138" actId="20577"/>
        <pc:sldMkLst>
          <pc:docMk/>
          <pc:sldMk cId="1111062501" sldId="383"/>
        </pc:sldMkLst>
        <pc:spChg chg="mod">
          <ac:chgData name="Raul Matsushita" userId="de7c31d34ed27a9c" providerId="LiveId" clId="{DF594A30-BDBC-43B0-856B-B80DA3BD8E71}" dt="2024-04-02T23:19:47.866" v="2138" actId="20577"/>
          <ac:spMkLst>
            <pc:docMk/>
            <pc:sldMk cId="1111062501" sldId="383"/>
            <ac:spMk id="3" creationId="{184701DA-832C-3CBF-3F10-C40EB705CF3F}"/>
          </ac:spMkLst>
        </pc:spChg>
        <pc:spChg chg="add mod">
          <ac:chgData name="Raul Matsushita" userId="de7c31d34ed27a9c" providerId="LiveId" clId="{DF594A30-BDBC-43B0-856B-B80DA3BD8E71}" dt="2024-04-02T22:00:27.733" v="945" actId="123"/>
          <ac:spMkLst>
            <pc:docMk/>
            <pc:sldMk cId="1111062501" sldId="383"/>
            <ac:spMk id="7" creationId="{3C6A6164-B081-EE5B-C76C-5555FFA04EA4}"/>
          </ac:spMkLst>
        </pc:spChg>
      </pc:sldChg>
      <pc:sldChg chg="modSp add mod">
        <pc:chgData name="Raul Matsushita" userId="de7c31d34ed27a9c" providerId="LiveId" clId="{DF594A30-BDBC-43B0-856B-B80DA3BD8E71}" dt="2024-04-02T23:19:32.099" v="2136" actId="20577"/>
        <pc:sldMkLst>
          <pc:docMk/>
          <pc:sldMk cId="3210940485" sldId="384"/>
        </pc:sldMkLst>
        <pc:spChg chg="mod">
          <ac:chgData name="Raul Matsushita" userId="de7c31d34ed27a9c" providerId="LiveId" clId="{DF594A30-BDBC-43B0-856B-B80DA3BD8E71}" dt="2024-04-02T23:19:32.099" v="2136" actId="20577"/>
          <ac:spMkLst>
            <pc:docMk/>
            <pc:sldMk cId="3210940485" sldId="384"/>
            <ac:spMk id="3" creationId="{184701DA-832C-3CBF-3F10-C40EB705CF3F}"/>
          </ac:spMkLst>
        </pc:spChg>
        <pc:spChg chg="mod">
          <ac:chgData name="Raul Matsushita" userId="de7c31d34ed27a9c" providerId="LiveId" clId="{DF594A30-BDBC-43B0-856B-B80DA3BD8E71}" dt="2024-04-02T22:09:07.799" v="961" actId="20577"/>
          <ac:spMkLst>
            <pc:docMk/>
            <pc:sldMk cId="3210940485" sldId="384"/>
            <ac:spMk id="9" creationId="{DE2FE71D-BDF1-D2C7-3546-2361078A1F93}"/>
          </ac:spMkLst>
        </pc:spChg>
      </pc:sldChg>
      <pc:sldChg chg="addSp modSp add mod">
        <pc:chgData name="Raul Matsushita" userId="de7c31d34ed27a9c" providerId="LiveId" clId="{DF594A30-BDBC-43B0-856B-B80DA3BD8E71}" dt="2024-04-02T23:19:26.712" v="2135" actId="20577"/>
        <pc:sldMkLst>
          <pc:docMk/>
          <pc:sldMk cId="3436774343" sldId="385"/>
        </pc:sldMkLst>
        <pc:spChg chg="mod">
          <ac:chgData name="Raul Matsushita" userId="de7c31d34ed27a9c" providerId="LiveId" clId="{DF594A30-BDBC-43B0-856B-B80DA3BD8E71}" dt="2024-04-02T23:19:26.712" v="2135" actId="20577"/>
          <ac:spMkLst>
            <pc:docMk/>
            <pc:sldMk cId="3436774343" sldId="385"/>
            <ac:spMk id="3" creationId="{184701DA-832C-3CBF-3F10-C40EB705CF3F}"/>
          </ac:spMkLst>
        </pc:spChg>
        <pc:spChg chg="mod">
          <ac:chgData name="Raul Matsushita" userId="de7c31d34ed27a9c" providerId="LiveId" clId="{DF594A30-BDBC-43B0-856B-B80DA3BD8E71}" dt="2024-04-02T22:09:49.816" v="972" actId="20577"/>
          <ac:spMkLst>
            <pc:docMk/>
            <pc:sldMk cId="3436774343" sldId="385"/>
            <ac:spMk id="9" creationId="{DE2FE71D-BDF1-D2C7-3546-2361078A1F93}"/>
          </ac:spMkLst>
        </pc:spChg>
        <pc:spChg chg="add mod">
          <ac:chgData name="Raul Matsushita" userId="de7c31d34ed27a9c" providerId="LiveId" clId="{DF594A30-BDBC-43B0-856B-B80DA3BD8E71}" dt="2024-04-02T22:10:23.585" v="977" actId="1076"/>
          <ac:spMkLst>
            <pc:docMk/>
            <pc:sldMk cId="3436774343" sldId="385"/>
            <ac:spMk id="10" creationId="{437B9AA6-F0B9-A2AD-1918-DFC1A655EC31}"/>
          </ac:spMkLst>
        </pc:spChg>
      </pc:sldChg>
      <pc:sldChg chg="delSp modSp add mod">
        <pc:chgData name="Raul Matsushita" userId="de7c31d34ed27a9c" providerId="LiveId" clId="{DF594A30-BDBC-43B0-856B-B80DA3BD8E71}" dt="2024-04-02T23:19:22.993" v="2134" actId="20577"/>
        <pc:sldMkLst>
          <pc:docMk/>
          <pc:sldMk cId="3240762500" sldId="386"/>
        </pc:sldMkLst>
        <pc:spChg chg="mod">
          <ac:chgData name="Raul Matsushita" userId="de7c31d34ed27a9c" providerId="LiveId" clId="{DF594A30-BDBC-43B0-856B-B80DA3BD8E71}" dt="2024-04-02T23:19:22.993" v="2134" actId="20577"/>
          <ac:spMkLst>
            <pc:docMk/>
            <pc:sldMk cId="3240762500" sldId="386"/>
            <ac:spMk id="3" creationId="{184701DA-832C-3CBF-3F10-C40EB705CF3F}"/>
          </ac:spMkLst>
        </pc:spChg>
        <pc:spChg chg="del">
          <ac:chgData name="Raul Matsushita" userId="de7c31d34ed27a9c" providerId="LiveId" clId="{DF594A30-BDBC-43B0-856B-B80DA3BD8E71}" dt="2024-04-02T22:18:17.468" v="1164" actId="478"/>
          <ac:spMkLst>
            <pc:docMk/>
            <pc:sldMk cId="3240762500" sldId="386"/>
            <ac:spMk id="7" creationId="{3C6A6164-B081-EE5B-C76C-5555FFA04EA4}"/>
          </ac:spMkLst>
        </pc:spChg>
      </pc:sldChg>
      <pc:sldChg chg="delSp modSp add mod">
        <pc:chgData name="Raul Matsushita" userId="de7c31d34ed27a9c" providerId="LiveId" clId="{DF594A30-BDBC-43B0-856B-B80DA3BD8E71}" dt="2024-04-02T23:19:56.748" v="2139" actId="20577"/>
        <pc:sldMkLst>
          <pc:docMk/>
          <pc:sldMk cId="1773151914" sldId="387"/>
        </pc:sldMkLst>
        <pc:spChg chg="mod">
          <ac:chgData name="Raul Matsushita" userId="de7c31d34ed27a9c" providerId="LiveId" clId="{DF594A30-BDBC-43B0-856B-B80DA3BD8E71}" dt="2024-04-02T23:19:56.748" v="2139" actId="20577"/>
          <ac:spMkLst>
            <pc:docMk/>
            <pc:sldMk cId="1773151914" sldId="387"/>
            <ac:spMk id="3" creationId="{184701DA-832C-3CBF-3F10-C40EB705CF3F}"/>
          </ac:spMkLst>
        </pc:spChg>
        <pc:spChg chg="del">
          <ac:chgData name="Raul Matsushita" userId="de7c31d34ed27a9c" providerId="LiveId" clId="{DF594A30-BDBC-43B0-856B-B80DA3BD8E71}" dt="2024-04-02T22:18:20.520" v="1165" actId="478"/>
          <ac:spMkLst>
            <pc:docMk/>
            <pc:sldMk cId="1773151914" sldId="387"/>
            <ac:spMk id="7" creationId="{3C6A6164-B081-EE5B-C76C-5555FFA04EA4}"/>
          </ac:spMkLst>
        </pc:spChg>
        <pc:spChg chg="mod">
          <ac:chgData name="Raul Matsushita" userId="de7c31d34ed27a9c" providerId="LiveId" clId="{DF594A30-BDBC-43B0-856B-B80DA3BD8E71}" dt="2024-04-02T22:13:09.154" v="1032" actId="20577"/>
          <ac:spMkLst>
            <pc:docMk/>
            <pc:sldMk cId="1773151914" sldId="387"/>
            <ac:spMk id="9" creationId="{DE2FE71D-BDF1-D2C7-3546-2361078A1F93}"/>
          </ac:spMkLst>
        </pc:spChg>
        <pc:spChg chg="del">
          <ac:chgData name="Raul Matsushita" userId="de7c31d34ed27a9c" providerId="LiveId" clId="{DF594A30-BDBC-43B0-856B-B80DA3BD8E71}" dt="2024-04-02T22:11:26.971" v="984" actId="478"/>
          <ac:spMkLst>
            <pc:docMk/>
            <pc:sldMk cId="1773151914" sldId="387"/>
            <ac:spMk id="10" creationId="{437B9AA6-F0B9-A2AD-1918-DFC1A655EC31}"/>
          </ac:spMkLst>
        </pc:spChg>
      </pc:sldChg>
      <pc:sldChg chg="delSp modSp add mod">
        <pc:chgData name="Raul Matsushita" userId="de7c31d34ed27a9c" providerId="LiveId" clId="{DF594A30-BDBC-43B0-856B-B80DA3BD8E71}" dt="2024-04-02T23:20:00.554" v="2140" actId="20577"/>
        <pc:sldMkLst>
          <pc:docMk/>
          <pc:sldMk cId="2408995238" sldId="388"/>
        </pc:sldMkLst>
        <pc:spChg chg="mod">
          <ac:chgData name="Raul Matsushita" userId="de7c31d34ed27a9c" providerId="LiveId" clId="{DF594A30-BDBC-43B0-856B-B80DA3BD8E71}" dt="2024-04-02T23:20:00.554" v="2140" actId="20577"/>
          <ac:spMkLst>
            <pc:docMk/>
            <pc:sldMk cId="2408995238" sldId="388"/>
            <ac:spMk id="3" creationId="{184701DA-832C-3CBF-3F10-C40EB705CF3F}"/>
          </ac:spMkLst>
        </pc:spChg>
        <pc:spChg chg="del">
          <ac:chgData name="Raul Matsushita" userId="de7c31d34ed27a9c" providerId="LiveId" clId="{DF594A30-BDBC-43B0-856B-B80DA3BD8E71}" dt="2024-04-02T22:18:23.315" v="1166" actId="478"/>
          <ac:spMkLst>
            <pc:docMk/>
            <pc:sldMk cId="2408995238" sldId="388"/>
            <ac:spMk id="7" creationId="{3C6A6164-B081-EE5B-C76C-5555FFA04EA4}"/>
          </ac:spMkLst>
        </pc:spChg>
        <pc:spChg chg="mod">
          <ac:chgData name="Raul Matsushita" userId="de7c31d34ed27a9c" providerId="LiveId" clId="{DF594A30-BDBC-43B0-856B-B80DA3BD8E71}" dt="2024-04-02T22:17:16.019" v="1150" actId="20577"/>
          <ac:spMkLst>
            <pc:docMk/>
            <pc:sldMk cId="2408995238" sldId="388"/>
            <ac:spMk id="8" creationId="{10B6CD1B-9E09-A43F-110B-E5F3F8B0187D}"/>
          </ac:spMkLst>
        </pc:spChg>
      </pc:sldChg>
      <pc:sldChg chg="modSp add mod">
        <pc:chgData name="Raul Matsushita" userId="de7c31d34ed27a9c" providerId="LiveId" clId="{DF594A30-BDBC-43B0-856B-B80DA3BD8E71}" dt="2024-04-02T23:20:04.431" v="2141" actId="20577"/>
        <pc:sldMkLst>
          <pc:docMk/>
          <pc:sldMk cId="2870436409" sldId="389"/>
        </pc:sldMkLst>
        <pc:spChg chg="mod">
          <ac:chgData name="Raul Matsushita" userId="de7c31d34ed27a9c" providerId="LiveId" clId="{DF594A30-BDBC-43B0-856B-B80DA3BD8E71}" dt="2024-04-02T23:20:04.431" v="2141" actId="20577"/>
          <ac:spMkLst>
            <pc:docMk/>
            <pc:sldMk cId="2870436409" sldId="389"/>
            <ac:spMk id="3" creationId="{184701DA-832C-3CBF-3F10-C40EB705CF3F}"/>
          </ac:spMkLst>
        </pc:spChg>
        <pc:spChg chg="mod">
          <ac:chgData name="Raul Matsushita" userId="de7c31d34ed27a9c" providerId="LiveId" clId="{DF594A30-BDBC-43B0-856B-B80DA3BD8E71}" dt="2024-04-02T22:37:28.419" v="1790" actId="20577"/>
          <ac:spMkLst>
            <pc:docMk/>
            <pc:sldMk cId="2870436409" sldId="389"/>
            <ac:spMk id="7" creationId="{3C6A6164-B081-EE5B-C76C-5555FFA04EA4}"/>
          </ac:spMkLst>
        </pc:spChg>
        <pc:spChg chg="mod">
          <ac:chgData name="Raul Matsushita" userId="de7c31d34ed27a9c" providerId="LiveId" clId="{DF594A30-BDBC-43B0-856B-B80DA3BD8E71}" dt="2024-04-02T22:37:15.481" v="1782" actId="20577"/>
          <ac:spMkLst>
            <pc:docMk/>
            <pc:sldMk cId="2870436409" sldId="389"/>
            <ac:spMk id="9" creationId="{DE2FE71D-BDF1-D2C7-3546-2361078A1F93}"/>
          </ac:spMkLst>
        </pc:spChg>
      </pc:sldChg>
      <pc:sldChg chg="addSp modSp add mod">
        <pc:chgData name="Raul Matsushita" userId="de7c31d34ed27a9c" providerId="LiveId" clId="{DF594A30-BDBC-43B0-856B-B80DA3BD8E71}" dt="2024-04-02T23:20:08.522" v="2142" actId="20577"/>
        <pc:sldMkLst>
          <pc:docMk/>
          <pc:sldMk cId="3496152317" sldId="390"/>
        </pc:sldMkLst>
        <pc:spChg chg="mod">
          <ac:chgData name="Raul Matsushita" userId="de7c31d34ed27a9c" providerId="LiveId" clId="{DF594A30-BDBC-43B0-856B-B80DA3BD8E71}" dt="2024-04-02T23:20:08.522" v="2142" actId="20577"/>
          <ac:spMkLst>
            <pc:docMk/>
            <pc:sldMk cId="3496152317" sldId="390"/>
            <ac:spMk id="3" creationId="{184701DA-832C-3CBF-3F10-C40EB705CF3F}"/>
          </ac:spMkLst>
        </pc:spChg>
        <pc:spChg chg="mod">
          <ac:chgData name="Raul Matsushita" userId="de7c31d34ed27a9c" providerId="LiveId" clId="{DF594A30-BDBC-43B0-856B-B80DA3BD8E71}" dt="2024-04-02T22:37:41.288" v="1798" actId="20577"/>
          <ac:spMkLst>
            <pc:docMk/>
            <pc:sldMk cId="3496152317" sldId="390"/>
            <ac:spMk id="7" creationId="{3C6A6164-B081-EE5B-C76C-5555FFA04EA4}"/>
          </ac:spMkLst>
        </pc:spChg>
        <pc:spChg chg="mod">
          <ac:chgData name="Raul Matsushita" userId="de7c31d34ed27a9c" providerId="LiveId" clId="{DF594A30-BDBC-43B0-856B-B80DA3BD8E71}" dt="2024-04-02T22:25:46.292" v="1575" actId="20577"/>
          <ac:spMkLst>
            <pc:docMk/>
            <pc:sldMk cId="3496152317" sldId="390"/>
            <ac:spMk id="8" creationId="{10B6CD1B-9E09-A43F-110B-E5F3F8B0187D}"/>
          </ac:spMkLst>
        </pc:spChg>
        <pc:spChg chg="mod">
          <ac:chgData name="Raul Matsushita" userId="de7c31d34ed27a9c" providerId="LiveId" clId="{DF594A30-BDBC-43B0-856B-B80DA3BD8E71}" dt="2024-04-02T22:37:45.846" v="1799" actId="20577"/>
          <ac:spMkLst>
            <pc:docMk/>
            <pc:sldMk cId="3496152317" sldId="390"/>
            <ac:spMk id="9" creationId="{DE2FE71D-BDF1-D2C7-3546-2361078A1F93}"/>
          </ac:spMkLst>
        </pc:spChg>
        <pc:spChg chg="add mod">
          <ac:chgData name="Raul Matsushita" userId="de7c31d34ed27a9c" providerId="LiveId" clId="{DF594A30-BDBC-43B0-856B-B80DA3BD8E71}" dt="2024-04-02T22:24:26.501" v="1491" actId="6549"/>
          <ac:spMkLst>
            <pc:docMk/>
            <pc:sldMk cId="3496152317" sldId="390"/>
            <ac:spMk id="10" creationId="{5B14DADE-6A94-80C9-2CF1-D2318FF96983}"/>
          </ac:spMkLst>
        </pc:spChg>
        <pc:spChg chg="add mod">
          <ac:chgData name="Raul Matsushita" userId="de7c31d34ed27a9c" providerId="LiveId" clId="{DF594A30-BDBC-43B0-856B-B80DA3BD8E71}" dt="2024-04-02T22:24:44.109" v="1496" actId="1076"/>
          <ac:spMkLst>
            <pc:docMk/>
            <pc:sldMk cId="3496152317" sldId="390"/>
            <ac:spMk id="11" creationId="{EEE5045C-98EA-CE6B-CEDF-C3B4F6437837}"/>
          </ac:spMkLst>
        </pc:spChg>
      </pc:sldChg>
      <pc:sldChg chg="modSp add mod">
        <pc:chgData name="Raul Matsushita" userId="de7c31d34ed27a9c" providerId="LiveId" clId="{DF594A30-BDBC-43B0-856B-B80DA3BD8E71}" dt="2024-04-02T23:20:13.383" v="2143" actId="20577"/>
        <pc:sldMkLst>
          <pc:docMk/>
          <pc:sldMk cId="475761658" sldId="391"/>
        </pc:sldMkLst>
        <pc:spChg chg="mod">
          <ac:chgData name="Raul Matsushita" userId="de7c31d34ed27a9c" providerId="LiveId" clId="{DF594A30-BDBC-43B0-856B-B80DA3BD8E71}" dt="2024-04-02T23:20:13.383" v="2143" actId="20577"/>
          <ac:spMkLst>
            <pc:docMk/>
            <pc:sldMk cId="475761658" sldId="391"/>
            <ac:spMk id="3" creationId="{184701DA-832C-3CBF-3F10-C40EB705CF3F}"/>
          </ac:spMkLst>
        </pc:spChg>
        <pc:spChg chg="mod">
          <ac:chgData name="Raul Matsushita" userId="de7c31d34ed27a9c" providerId="LiveId" clId="{DF594A30-BDBC-43B0-856B-B80DA3BD8E71}" dt="2024-04-02T22:37:58.612" v="1803" actId="20577"/>
          <ac:spMkLst>
            <pc:docMk/>
            <pc:sldMk cId="475761658" sldId="391"/>
            <ac:spMk id="7" creationId="{3C6A6164-B081-EE5B-C76C-5555FFA04EA4}"/>
          </ac:spMkLst>
        </pc:spChg>
        <pc:spChg chg="mod">
          <ac:chgData name="Raul Matsushita" userId="de7c31d34ed27a9c" providerId="LiveId" clId="{DF594A30-BDBC-43B0-856B-B80DA3BD8E71}" dt="2024-04-02T22:25:41.875" v="1574" actId="20577"/>
          <ac:spMkLst>
            <pc:docMk/>
            <pc:sldMk cId="475761658" sldId="391"/>
            <ac:spMk id="8" creationId="{10B6CD1B-9E09-A43F-110B-E5F3F8B0187D}"/>
          </ac:spMkLst>
        </pc:spChg>
        <pc:spChg chg="mod">
          <ac:chgData name="Raul Matsushita" userId="de7c31d34ed27a9c" providerId="LiveId" clId="{DF594A30-BDBC-43B0-856B-B80DA3BD8E71}" dt="2024-04-02T22:37:53.002" v="1802" actId="20577"/>
          <ac:spMkLst>
            <pc:docMk/>
            <pc:sldMk cId="475761658" sldId="391"/>
            <ac:spMk id="9" creationId="{DE2FE71D-BDF1-D2C7-3546-2361078A1F93}"/>
          </ac:spMkLst>
        </pc:spChg>
      </pc:sldChg>
      <pc:sldChg chg="addSp modSp add mod">
        <pc:chgData name="Raul Matsushita" userId="de7c31d34ed27a9c" providerId="LiveId" clId="{DF594A30-BDBC-43B0-856B-B80DA3BD8E71}" dt="2024-04-02T23:20:17.584" v="2144" actId="20577"/>
        <pc:sldMkLst>
          <pc:docMk/>
          <pc:sldMk cId="1821476307" sldId="392"/>
        </pc:sldMkLst>
        <pc:spChg chg="mod">
          <ac:chgData name="Raul Matsushita" userId="de7c31d34ed27a9c" providerId="LiveId" clId="{DF594A30-BDBC-43B0-856B-B80DA3BD8E71}" dt="2024-04-02T23:20:17.584" v="2144" actId="20577"/>
          <ac:spMkLst>
            <pc:docMk/>
            <pc:sldMk cId="1821476307" sldId="392"/>
            <ac:spMk id="3" creationId="{184701DA-832C-3CBF-3F10-C40EB705CF3F}"/>
          </ac:spMkLst>
        </pc:spChg>
        <pc:spChg chg="add mod">
          <ac:chgData name="Raul Matsushita" userId="de7c31d34ed27a9c" providerId="LiveId" clId="{DF594A30-BDBC-43B0-856B-B80DA3BD8E71}" dt="2024-04-02T22:54:12.045" v="1857" actId="1076"/>
          <ac:spMkLst>
            <pc:docMk/>
            <pc:sldMk cId="1821476307" sldId="392"/>
            <ac:spMk id="12" creationId="{DC232880-DDBF-E90F-A68F-F0EFA3B99E0B}"/>
          </ac:spMkLst>
        </pc:spChg>
      </pc:sldChg>
      <pc:sldChg chg="delSp modSp add mod">
        <pc:chgData name="Raul Matsushita" userId="de7c31d34ed27a9c" providerId="LiveId" clId="{DF594A30-BDBC-43B0-856B-B80DA3BD8E71}" dt="2024-04-02T23:20:21.033" v="2145" actId="20577"/>
        <pc:sldMkLst>
          <pc:docMk/>
          <pc:sldMk cId="3953432925" sldId="393"/>
        </pc:sldMkLst>
        <pc:spChg chg="mod">
          <ac:chgData name="Raul Matsushita" userId="de7c31d34ed27a9c" providerId="LiveId" clId="{DF594A30-BDBC-43B0-856B-B80DA3BD8E71}" dt="2024-04-02T23:20:21.033" v="2145" actId="20577"/>
          <ac:spMkLst>
            <pc:docMk/>
            <pc:sldMk cId="3953432925" sldId="393"/>
            <ac:spMk id="3" creationId="{184701DA-832C-3CBF-3F10-C40EB705CF3F}"/>
          </ac:spMkLst>
        </pc:spChg>
        <pc:spChg chg="mod">
          <ac:chgData name="Raul Matsushita" userId="de7c31d34ed27a9c" providerId="LiveId" clId="{DF594A30-BDBC-43B0-856B-B80DA3BD8E71}" dt="2024-04-02T22:55:30.159" v="1869" actId="6549"/>
          <ac:spMkLst>
            <pc:docMk/>
            <pc:sldMk cId="3953432925" sldId="393"/>
            <ac:spMk id="7" creationId="{3C6A6164-B081-EE5B-C76C-5555FFA04EA4}"/>
          </ac:spMkLst>
        </pc:spChg>
        <pc:spChg chg="del mod">
          <ac:chgData name="Raul Matsushita" userId="de7c31d34ed27a9c" providerId="LiveId" clId="{DF594A30-BDBC-43B0-856B-B80DA3BD8E71}" dt="2024-04-02T22:55:14.401" v="1863" actId="478"/>
          <ac:spMkLst>
            <pc:docMk/>
            <pc:sldMk cId="3953432925" sldId="393"/>
            <ac:spMk id="8" creationId="{10B6CD1B-9E09-A43F-110B-E5F3F8B0187D}"/>
          </ac:spMkLst>
        </pc:spChg>
        <pc:spChg chg="del">
          <ac:chgData name="Raul Matsushita" userId="de7c31d34ed27a9c" providerId="LiveId" clId="{DF594A30-BDBC-43B0-856B-B80DA3BD8E71}" dt="2024-04-02T22:55:38.766" v="1870" actId="478"/>
          <ac:spMkLst>
            <pc:docMk/>
            <pc:sldMk cId="3953432925" sldId="393"/>
            <ac:spMk id="9" creationId="{DE2FE71D-BDF1-D2C7-3546-2361078A1F93}"/>
          </ac:spMkLst>
        </pc:spChg>
        <pc:spChg chg="del">
          <ac:chgData name="Raul Matsushita" userId="de7c31d34ed27a9c" providerId="LiveId" clId="{DF594A30-BDBC-43B0-856B-B80DA3BD8E71}" dt="2024-04-02T22:54:59.083" v="1860" actId="478"/>
          <ac:spMkLst>
            <pc:docMk/>
            <pc:sldMk cId="3953432925" sldId="393"/>
            <ac:spMk id="10" creationId="{5B14DADE-6A94-80C9-2CF1-D2318FF96983}"/>
          </ac:spMkLst>
        </pc:spChg>
        <pc:spChg chg="del">
          <ac:chgData name="Raul Matsushita" userId="de7c31d34ed27a9c" providerId="LiveId" clId="{DF594A30-BDBC-43B0-856B-B80DA3BD8E71}" dt="2024-04-02T22:55:00.662" v="1861" actId="478"/>
          <ac:spMkLst>
            <pc:docMk/>
            <pc:sldMk cId="3953432925" sldId="393"/>
            <ac:spMk id="11" creationId="{EEE5045C-98EA-CE6B-CEDF-C3B4F6437837}"/>
          </ac:spMkLst>
        </pc:spChg>
        <pc:spChg chg="del">
          <ac:chgData name="Raul Matsushita" userId="de7c31d34ed27a9c" providerId="LiveId" clId="{DF594A30-BDBC-43B0-856B-B80DA3BD8E71}" dt="2024-04-02T22:54:52.813" v="1859" actId="478"/>
          <ac:spMkLst>
            <pc:docMk/>
            <pc:sldMk cId="3953432925" sldId="393"/>
            <ac:spMk id="12" creationId="{DC232880-DDBF-E90F-A68F-F0EFA3B99E0B}"/>
          </ac:spMkLst>
        </pc:spChg>
      </pc:sldChg>
      <pc:sldChg chg="addSp delSp modSp add mod">
        <pc:chgData name="Raul Matsushita" userId="de7c31d34ed27a9c" providerId="LiveId" clId="{DF594A30-BDBC-43B0-856B-B80DA3BD8E71}" dt="2024-04-02T23:20:24.025" v="2146" actId="20577"/>
        <pc:sldMkLst>
          <pc:docMk/>
          <pc:sldMk cId="1851842057" sldId="394"/>
        </pc:sldMkLst>
        <pc:spChg chg="mod">
          <ac:chgData name="Raul Matsushita" userId="de7c31d34ed27a9c" providerId="LiveId" clId="{DF594A30-BDBC-43B0-856B-B80DA3BD8E71}" dt="2024-04-02T23:20:24.025" v="2146" actId="20577"/>
          <ac:spMkLst>
            <pc:docMk/>
            <pc:sldMk cId="1851842057" sldId="394"/>
            <ac:spMk id="3" creationId="{184701DA-832C-3CBF-3F10-C40EB705CF3F}"/>
          </ac:spMkLst>
        </pc:spChg>
        <pc:spChg chg="add del mod">
          <ac:chgData name="Raul Matsushita" userId="de7c31d34ed27a9c" providerId="LiveId" clId="{DF594A30-BDBC-43B0-856B-B80DA3BD8E71}" dt="2024-04-02T22:58:55.619" v="1911" actId="478"/>
          <ac:spMkLst>
            <pc:docMk/>
            <pc:sldMk cId="1851842057" sldId="394"/>
            <ac:spMk id="8" creationId="{5D46A38F-9B72-7770-5C92-B743CEE6B5A6}"/>
          </ac:spMkLst>
        </pc:spChg>
      </pc:sldChg>
      <pc:sldChg chg="delSp add del mod">
        <pc:chgData name="Raul Matsushita" userId="de7c31d34ed27a9c" providerId="LiveId" clId="{DF594A30-BDBC-43B0-856B-B80DA3BD8E71}" dt="2024-04-02T23:04:43.865" v="1953" actId="2696"/>
        <pc:sldMkLst>
          <pc:docMk/>
          <pc:sldMk cId="4247949356" sldId="395"/>
        </pc:sldMkLst>
        <pc:spChg chg="del">
          <ac:chgData name="Raul Matsushita" userId="de7c31d34ed27a9c" providerId="LiveId" clId="{DF594A30-BDBC-43B0-856B-B80DA3BD8E71}" dt="2024-04-02T23:04:13.736" v="1952" actId="478"/>
          <ac:spMkLst>
            <pc:docMk/>
            <pc:sldMk cId="4247949356" sldId="395"/>
            <ac:spMk id="8" creationId="{5D46A38F-9B72-7770-5C92-B743CEE6B5A6}"/>
          </ac:spMkLst>
        </pc:spChg>
      </pc:sldChg>
      <pc:sldChg chg="addSp modSp add mod">
        <pc:chgData name="Raul Matsushita" userId="de7c31d34ed27a9c" providerId="LiveId" clId="{DF594A30-BDBC-43B0-856B-B80DA3BD8E71}" dt="2024-04-02T23:20:27.259" v="2147" actId="20577"/>
        <pc:sldMkLst>
          <pc:docMk/>
          <pc:sldMk cId="3818323951" sldId="396"/>
        </pc:sldMkLst>
        <pc:spChg chg="mod">
          <ac:chgData name="Raul Matsushita" userId="de7c31d34ed27a9c" providerId="LiveId" clId="{DF594A30-BDBC-43B0-856B-B80DA3BD8E71}" dt="2024-04-02T23:20:27.259" v="2147" actId="20577"/>
          <ac:spMkLst>
            <pc:docMk/>
            <pc:sldMk cId="3818323951" sldId="396"/>
            <ac:spMk id="3" creationId="{184701DA-832C-3CBF-3F10-C40EB705CF3F}"/>
          </ac:spMkLst>
        </pc:spChg>
        <pc:spChg chg="add mod">
          <ac:chgData name="Raul Matsushita" userId="de7c31d34ed27a9c" providerId="LiveId" clId="{DF594A30-BDBC-43B0-856B-B80DA3BD8E71}" dt="2024-04-02T23:02:16.929" v="1940" actId="207"/>
          <ac:spMkLst>
            <pc:docMk/>
            <pc:sldMk cId="3818323951" sldId="396"/>
            <ac:spMk id="8" creationId="{CC652198-95A3-08A4-D6AE-6E52E2EB203B}"/>
          </ac:spMkLst>
        </pc:spChg>
      </pc:sldChg>
      <pc:sldChg chg="modSp add mod">
        <pc:chgData name="Raul Matsushita" userId="de7c31d34ed27a9c" providerId="LiveId" clId="{DF594A30-BDBC-43B0-856B-B80DA3BD8E71}" dt="2024-04-02T23:20:31.290" v="2148" actId="20577"/>
        <pc:sldMkLst>
          <pc:docMk/>
          <pc:sldMk cId="973630686" sldId="397"/>
        </pc:sldMkLst>
        <pc:spChg chg="mod">
          <ac:chgData name="Raul Matsushita" userId="de7c31d34ed27a9c" providerId="LiveId" clId="{DF594A30-BDBC-43B0-856B-B80DA3BD8E71}" dt="2024-04-02T23:20:31.290" v="2148" actId="20577"/>
          <ac:spMkLst>
            <pc:docMk/>
            <pc:sldMk cId="973630686" sldId="397"/>
            <ac:spMk id="3" creationId="{184701DA-832C-3CBF-3F10-C40EB705CF3F}"/>
          </ac:spMkLst>
        </pc:spChg>
        <pc:spChg chg="mod">
          <ac:chgData name="Raul Matsushita" userId="de7c31d34ed27a9c" providerId="LiveId" clId="{DF594A30-BDBC-43B0-856B-B80DA3BD8E71}" dt="2024-04-02T23:03:17.102" v="1947" actId="114"/>
          <ac:spMkLst>
            <pc:docMk/>
            <pc:sldMk cId="973630686" sldId="397"/>
            <ac:spMk id="8" creationId="{CC652198-95A3-08A4-D6AE-6E52E2EB203B}"/>
          </ac:spMkLst>
        </pc:spChg>
      </pc:sldChg>
      <pc:sldChg chg="addSp delSp modSp add mod">
        <pc:chgData name="Raul Matsushita" userId="de7c31d34ed27a9c" providerId="LiveId" clId="{DF594A30-BDBC-43B0-856B-B80DA3BD8E71}" dt="2024-04-02T23:20:35.447" v="2149" actId="20577"/>
        <pc:sldMkLst>
          <pc:docMk/>
          <pc:sldMk cId="2806700939" sldId="398"/>
        </pc:sldMkLst>
        <pc:spChg chg="mod">
          <ac:chgData name="Raul Matsushita" userId="de7c31d34ed27a9c" providerId="LiveId" clId="{DF594A30-BDBC-43B0-856B-B80DA3BD8E71}" dt="2024-04-02T23:20:35.447" v="2149" actId="20577"/>
          <ac:spMkLst>
            <pc:docMk/>
            <pc:sldMk cId="2806700939" sldId="398"/>
            <ac:spMk id="3" creationId="{184701DA-832C-3CBF-3F10-C40EB705CF3F}"/>
          </ac:spMkLst>
        </pc:spChg>
        <pc:spChg chg="del">
          <ac:chgData name="Raul Matsushita" userId="de7c31d34ed27a9c" providerId="LiveId" clId="{DF594A30-BDBC-43B0-856B-B80DA3BD8E71}" dt="2024-04-02T23:04:01.863" v="1949" actId="478"/>
          <ac:spMkLst>
            <pc:docMk/>
            <pc:sldMk cId="2806700939" sldId="398"/>
            <ac:spMk id="8" creationId="{CC652198-95A3-08A4-D6AE-6E52E2EB203B}"/>
          </ac:spMkLst>
        </pc:spChg>
        <pc:spChg chg="add mod">
          <ac:chgData name="Raul Matsushita" userId="de7c31d34ed27a9c" providerId="LiveId" clId="{DF594A30-BDBC-43B0-856B-B80DA3BD8E71}" dt="2024-04-02T23:04:06.723" v="1951" actId="20577"/>
          <ac:spMkLst>
            <pc:docMk/>
            <pc:sldMk cId="2806700939" sldId="398"/>
            <ac:spMk id="9" creationId="{2DEE2B69-76BE-7E2D-7DC0-1388EC596446}"/>
          </ac:spMkLst>
        </pc:spChg>
      </pc:sldChg>
      <pc:sldChg chg="addSp delSp modSp add mod">
        <pc:chgData name="Raul Matsushita" userId="de7c31d34ed27a9c" providerId="LiveId" clId="{DF594A30-BDBC-43B0-856B-B80DA3BD8E71}" dt="2024-04-02T23:13:36.716" v="2068" actId="478"/>
        <pc:sldMkLst>
          <pc:docMk/>
          <pc:sldMk cId="2791854389" sldId="399"/>
        </pc:sldMkLst>
        <pc:spChg chg="mod">
          <ac:chgData name="Raul Matsushita" userId="de7c31d34ed27a9c" providerId="LiveId" clId="{DF594A30-BDBC-43B0-856B-B80DA3BD8E71}" dt="2024-04-02T23:07:26.822" v="1992" actId="20577"/>
          <ac:spMkLst>
            <pc:docMk/>
            <pc:sldMk cId="2791854389" sldId="399"/>
            <ac:spMk id="3" creationId="{184701DA-832C-3CBF-3F10-C40EB705CF3F}"/>
          </ac:spMkLst>
        </pc:spChg>
        <pc:spChg chg="add del mod">
          <ac:chgData name="Raul Matsushita" userId="de7c31d34ed27a9c" providerId="LiveId" clId="{DF594A30-BDBC-43B0-856B-B80DA3BD8E71}" dt="2024-04-02T23:13:36.716" v="2068" actId="478"/>
          <ac:spMkLst>
            <pc:docMk/>
            <pc:sldMk cId="2791854389" sldId="399"/>
            <ac:spMk id="8" creationId="{1C307ECA-9095-86D6-1F06-DE8349CFA23F}"/>
          </ac:spMkLst>
        </pc:spChg>
      </pc:sldChg>
      <pc:sldChg chg="addSp delSp modSp add mod">
        <pc:chgData name="Raul Matsushita" userId="de7c31d34ed27a9c" providerId="LiveId" clId="{DF594A30-BDBC-43B0-856B-B80DA3BD8E71}" dt="2024-04-02T23:20:39.470" v="2150" actId="20577"/>
        <pc:sldMkLst>
          <pc:docMk/>
          <pc:sldMk cId="1665580433" sldId="400"/>
        </pc:sldMkLst>
        <pc:spChg chg="mod">
          <ac:chgData name="Raul Matsushita" userId="de7c31d34ed27a9c" providerId="LiveId" clId="{DF594A30-BDBC-43B0-856B-B80DA3BD8E71}" dt="2024-04-02T23:20:39.470" v="2150" actId="20577"/>
          <ac:spMkLst>
            <pc:docMk/>
            <pc:sldMk cId="1665580433" sldId="400"/>
            <ac:spMk id="3" creationId="{184701DA-832C-3CBF-3F10-C40EB705CF3F}"/>
          </ac:spMkLst>
        </pc:spChg>
        <pc:spChg chg="del">
          <ac:chgData name="Raul Matsushita" userId="de7c31d34ed27a9c" providerId="LiveId" clId="{DF594A30-BDBC-43B0-856B-B80DA3BD8E71}" dt="2024-04-02T23:13:40.126" v="2069" actId="478"/>
          <ac:spMkLst>
            <pc:docMk/>
            <pc:sldMk cId="1665580433" sldId="400"/>
            <ac:spMk id="8" creationId="{1C307ECA-9095-86D6-1F06-DE8349CFA23F}"/>
          </ac:spMkLst>
        </pc:spChg>
        <pc:spChg chg="add mod">
          <ac:chgData name="Raul Matsushita" userId="de7c31d34ed27a9c" providerId="LiveId" clId="{DF594A30-BDBC-43B0-856B-B80DA3BD8E71}" dt="2024-04-02T23:08:37.618" v="2004" actId="14100"/>
          <ac:spMkLst>
            <pc:docMk/>
            <pc:sldMk cId="1665580433" sldId="400"/>
            <ac:spMk id="10" creationId="{E49D7FE8-DFEA-BC81-D43E-460504860784}"/>
          </ac:spMkLst>
        </pc:spChg>
      </pc:sldChg>
      <pc:sldChg chg="add del">
        <pc:chgData name="Raul Matsushita" userId="de7c31d34ed27a9c" providerId="LiveId" clId="{DF594A30-BDBC-43B0-856B-B80DA3BD8E71}" dt="2024-04-02T23:08:40.382" v="2005" actId="47"/>
        <pc:sldMkLst>
          <pc:docMk/>
          <pc:sldMk cId="2112775825" sldId="401"/>
        </pc:sldMkLst>
      </pc:sldChg>
      <pc:sldChg chg="modSp add del mod">
        <pc:chgData name="Raul Matsushita" userId="de7c31d34ed27a9c" providerId="LiveId" clId="{DF594A30-BDBC-43B0-856B-B80DA3BD8E71}" dt="2024-04-02T23:09:55.860" v="2018" actId="47"/>
        <pc:sldMkLst>
          <pc:docMk/>
          <pc:sldMk cId="3593472663" sldId="401"/>
        </pc:sldMkLst>
        <pc:spChg chg="mod">
          <ac:chgData name="Raul Matsushita" userId="de7c31d34ed27a9c" providerId="LiveId" clId="{DF594A30-BDBC-43B0-856B-B80DA3BD8E71}" dt="2024-04-02T23:09:50.373" v="2017" actId="6549"/>
          <ac:spMkLst>
            <pc:docMk/>
            <pc:sldMk cId="3593472663" sldId="401"/>
            <ac:spMk id="10" creationId="{E49D7FE8-DFEA-BC81-D43E-460504860784}"/>
          </ac:spMkLst>
        </pc:spChg>
      </pc:sldChg>
      <pc:sldChg chg="addSp delSp modSp add mod">
        <pc:chgData name="Raul Matsushita" userId="de7c31d34ed27a9c" providerId="LiveId" clId="{DF594A30-BDBC-43B0-856B-B80DA3BD8E71}" dt="2024-04-02T23:20:42.530" v="2151" actId="20577"/>
        <pc:sldMkLst>
          <pc:docMk/>
          <pc:sldMk cId="3151754019" sldId="402"/>
        </pc:sldMkLst>
        <pc:spChg chg="mod">
          <ac:chgData name="Raul Matsushita" userId="de7c31d34ed27a9c" providerId="LiveId" clId="{DF594A30-BDBC-43B0-856B-B80DA3BD8E71}" dt="2024-04-02T23:20:42.530" v="2151" actId="20577"/>
          <ac:spMkLst>
            <pc:docMk/>
            <pc:sldMk cId="3151754019" sldId="402"/>
            <ac:spMk id="3" creationId="{184701DA-832C-3CBF-3F10-C40EB705CF3F}"/>
          </ac:spMkLst>
        </pc:spChg>
        <pc:spChg chg="add del">
          <ac:chgData name="Raul Matsushita" userId="de7c31d34ed27a9c" providerId="LiveId" clId="{DF594A30-BDBC-43B0-856B-B80DA3BD8E71}" dt="2024-04-02T23:13:57.128" v="2071" actId="478"/>
          <ac:spMkLst>
            <pc:docMk/>
            <pc:sldMk cId="3151754019" sldId="402"/>
            <ac:spMk id="7" creationId="{3C6A6164-B081-EE5B-C76C-5555FFA04EA4}"/>
          </ac:spMkLst>
        </pc:spChg>
        <pc:spChg chg="del mod">
          <ac:chgData name="Raul Matsushita" userId="de7c31d34ed27a9c" providerId="LiveId" clId="{DF594A30-BDBC-43B0-856B-B80DA3BD8E71}" dt="2024-04-02T23:14:00.712" v="2073" actId="478"/>
          <ac:spMkLst>
            <pc:docMk/>
            <pc:sldMk cId="3151754019" sldId="402"/>
            <ac:spMk id="8" creationId="{1C307ECA-9095-86D6-1F06-DE8349CFA23F}"/>
          </ac:spMkLst>
        </pc:spChg>
        <pc:spChg chg="add mod">
          <ac:chgData name="Raul Matsushita" userId="de7c31d34ed27a9c" providerId="LiveId" clId="{DF594A30-BDBC-43B0-856B-B80DA3BD8E71}" dt="2024-04-02T23:10:30.931" v="2029" actId="20577"/>
          <ac:spMkLst>
            <pc:docMk/>
            <pc:sldMk cId="3151754019" sldId="402"/>
            <ac:spMk id="11" creationId="{1E0F322F-11C0-B8EE-90FA-38E3162D77BB}"/>
          </ac:spMkLst>
        </pc:spChg>
      </pc:sldChg>
      <pc:sldChg chg="addSp delSp modSp add mod">
        <pc:chgData name="Raul Matsushita" userId="de7c31d34ed27a9c" providerId="LiveId" clId="{DF594A30-BDBC-43B0-856B-B80DA3BD8E71}" dt="2024-04-02T23:20:45.790" v="2152" actId="20577"/>
        <pc:sldMkLst>
          <pc:docMk/>
          <pc:sldMk cId="482325965" sldId="403"/>
        </pc:sldMkLst>
        <pc:spChg chg="mod">
          <ac:chgData name="Raul Matsushita" userId="de7c31d34ed27a9c" providerId="LiveId" clId="{DF594A30-BDBC-43B0-856B-B80DA3BD8E71}" dt="2024-04-02T23:20:45.790" v="2152" actId="20577"/>
          <ac:spMkLst>
            <pc:docMk/>
            <pc:sldMk cId="482325965" sldId="403"/>
            <ac:spMk id="3" creationId="{184701DA-832C-3CBF-3F10-C40EB705CF3F}"/>
          </ac:spMkLst>
        </pc:spChg>
        <pc:spChg chg="del">
          <ac:chgData name="Raul Matsushita" userId="de7c31d34ed27a9c" providerId="LiveId" clId="{DF594A30-BDBC-43B0-856B-B80DA3BD8E71}" dt="2024-04-02T23:14:04.763" v="2074" actId="478"/>
          <ac:spMkLst>
            <pc:docMk/>
            <pc:sldMk cId="482325965" sldId="403"/>
            <ac:spMk id="8" creationId="{1C307ECA-9095-86D6-1F06-DE8349CFA23F}"/>
          </ac:spMkLst>
        </pc:spChg>
        <pc:spChg chg="add mod">
          <ac:chgData name="Raul Matsushita" userId="de7c31d34ed27a9c" providerId="LiveId" clId="{DF594A30-BDBC-43B0-856B-B80DA3BD8E71}" dt="2024-04-02T23:14:23.633" v="2076" actId="20577"/>
          <ac:spMkLst>
            <pc:docMk/>
            <pc:sldMk cId="482325965" sldId="403"/>
            <ac:spMk id="12" creationId="{44CACA48-611B-395F-7FE5-9A0F04D0D031}"/>
          </ac:spMkLst>
        </pc:spChg>
      </pc:sldChg>
      <pc:sldChg chg="addSp delSp modSp add mod">
        <pc:chgData name="Raul Matsushita" userId="de7c31d34ed27a9c" providerId="LiveId" clId="{DF594A30-BDBC-43B0-856B-B80DA3BD8E71}" dt="2024-04-02T23:20:49.169" v="2153" actId="20577"/>
        <pc:sldMkLst>
          <pc:docMk/>
          <pc:sldMk cId="1110809780" sldId="404"/>
        </pc:sldMkLst>
        <pc:spChg chg="mod">
          <ac:chgData name="Raul Matsushita" userId="de7c31d34ed27a9c" providerId="LiveId" clId="{DF594A30-BDBC-43B0-856B-B80DA3BD8E71}" dt="2024-04-02T23:20:49.169" v="2153" actId="20577"/>
          <ac:spMkLst>
            <pc:docMk/>
            <pc:sldMk cId="1110809780" sldId="404"/>
            <ac:spMk id="3" creationId="{184701DA-832C-3CBF-3F10-C40EB705CF3F}"/>
          </ac:spMkLst>
        </pc:spChg>
        <pc:spChg chg="del">
          <ac:chgData name="Raul Matsushita" userId="de7c31d34ed27a9c" providerId="LiveId" clId="{DF594A30-BDBC-43B0-856B-B80DA3BD8E71}" dt="2024-04-02T23:14:08.936" v="2075" actId="478"/>
          <ac:spMkLst>
            <pc:docMk/>
            <pc:sldMk cId="1110809780" sldId="404"/>
            <ac:spMk id="8" creationId="{1C307ECA-9095-86D6-1F06-DE8349CFA23F}"/>
          </ac:spMkLst>
        </pc:spChg>
        <pc:spChg chg="mod">
          <ac:chgData name="Raul Matsushita" userId="de7c31d34ed27a9c" providerId="LiveId" clId="{DF594A30-BDBC-43B0-856B-B80DA3BD8E71}" dt="2024-04-02T23:12:35.336" v="2067" actId="20577"/>
          <ac:spMkLst>
            <pc:docMk/>
            <pc:sldMk cId="1110809780" sldId="404"/>
            <ac:spMk id="12" creationId="{44CACA48-611B-395F-7FE5-9A0F04D0D031}"/>
          </ac:spMkLst>
        </pc:spChg>
        <pc:spChg chg="add mod">
          <ac:chgData name="Raul Matsushita" userId="de7c31d34ed27a9c" providerId="LiveId" clId="{DF594A30-BDBC-43B0-856B-B80DA3BD8E71}" dt="2024-04-02T23:14:30.138" v="2077" actId="20577"/>
          <ac:spMkLst>
            <pc:docMk/>
            <pc:sldMk cId="1110809780" sldId="404"/>
            <ac:spMk id="13" creationId="{42CBE1B0-2306-3DA0-4919-0A4A836827FF}"/>
          </ac:spMkLst>
        </pc:spChg>
      </pc:sldChg>
      <pc:sldChg chg="addSp modSp add mod">
        <pc:chgData name="Raul Matsushita" userId="de7c31d34ed27a9c" providerId="LiveId" clId="{DF594A30-BDBC-43B0-856B-B80DA3BD8E71}" dt="2024-04-02T23:20:51.790" v="2154" actId="20577"/>
        <pc:sldMkLst>
          <pc:docMk/>
          <pc:sldMk cId="199072337" sldId="405"/>
        </pc:sldMkLst>
        <pc:spChg chg="mod">
          <ac:chgData name="Raul Matsushita" userId="de7c31d34ed27a9c" providerId="LiveId" clId="{DF594A30-BDBC-43B0-856B-B80DA3BD8E71}" dt="2024-04-02T23:20:51.790" v="2154" actId="20577"/>
          <ac:spMkLst>
            <pc:docMk/>
            <pc:sldMk cId="199072337" sldId="405"/>
            <ac:spMk id="3" creationId="{184701DA-832C-3CBF-3F10-C40EB705CF3F}"/>
          </ac:spMkLst>
        </pc:spChg>
        <pc:spChg chg="add mod">
          <ac:chgData name="Raul Matsushita" userId="de7c31d34ed27a9c" providerId="LiveId" clId="{DF594A30-BDBC-43B0-856B-B80DA3BD8E71}" dt="2024-04-02T23:15:23.659" v="2097" actId="1076"/>
          <ac:spMkLst>
            <pc:docMk/>
            <pc:sldMk cId="199072337" sldId="405"/>
            <ac:spMk id="8" creationId="{87BEB869-2721-378A-97A8-BCCB6259D26E}"/>
          </ac:spMkLst>
        </pc:spChg>
        <pc:spChg chg="mod">
          <ac:chgData name="Raul Matsushita" userId="de7c31d34ed27a9c" providerId="LiveId" clId="{DF594A30-BDBC-43B0-856B-B80DA3BD8E71}" dt="2024-04-02T23:14:54.327" v="2080" actId="1076"/>
          <ac:spMkLst>
            <pc:docMk/>
            <pc:sldMk cId="199072337" sldId="405"/>
            <ac:spMk id="13" creationId="{42CBE1B0-2306-3DA0-4919-0A4A836827FF}"/>
          </ac:spMkLst>
        </pc:spChg>
      </pc:sldChg>
      <pc:sldChg chg="modSp add mod">
        <pc:chgData name="Raul Matsushita" userId="de7c31d34ed27a9c" providerId="LiveId" clId="{DF594A30-BDBC-43B0-856B-B80DA3BD8E71}" dt="2024-04-02T23:20:55.323" v="2155" actId="20577"/>
        <pc:sldMkLst>
          <pc:docMk/>
          <pc:sldMk cId="3464107658" sldId="406"/>
        </pc:sldMkLst>
        <pc:spChg chg="mod">
          <ac:chgData name="Raul Matsushita" userId="de7c31d34ed27a9c" providerId="LiveId" clId="{DF594A30-BDBC-43B0-856B-B80DA3BD8E71}" dt="2024-04-02T23:20:55.323" v="2155" actId="20577"/>
          <ac:spMkLst>
            <pc:docMk/>
            <pc:sldMk cId="3464107658" sldId="406"/>
            <ac:spMk id="3" creationId="{184701DA-832C-3CBF-3F10-C40EB705CF3F}"/>
          </ac:spMkLst>
        </pc:spChg>
        <pc:spChg chg="mod">
          <ac:chgData name="Raul Matsushita" userId="de7c31d34ed27a9c" providerId="LiveId" clId="{DF594A30-BDBC-43B0-856B-B80DA3BD8E71}" dt="2024-04-02T23:17:12.727" v="2115" actId="207"/>
          <ac:spMkLst>
            <pc:docMk/>
            <pc:sldMk cId="3464107658" sldId="406"/>
            <ac:spMk id="10" creationId="{E49D7FE8-DFEA-BC81-D43E-460504860784}"/>
          </ac:spMkLst>
        </pc:spChg>
        <pc:spChg chg="mod">
          <ac:chgData name="Raul Matsushita" userId="de7c31d34ed27a9c" providerId="LiveId" clId="{DF594A30-BDBC-43B0-856B-B80DA3BD8E71}" dt="2024-04-02T23:17:28.535" v="2118" actId="207"/>
          <ac:spMkLst>
            <pc:docMk/>
            <pc:sldMk cId="3464107658" sldId="406"/>
            <ac:spMk id="11" creationId="{1E0F322F-11C0-B8EE-90FA-38E3162D77BB}"/>
          </ac:spMkLst>
        </pc:spChg>
        <pc:spChg chg="mod">
          <ac:chgData name="Raul Matsushita" userId="de7c31d34ed27a9c" providerId="LiveId" clId="{DF594A30-BDBC-43B0-856B-B80DA3BD8E71}" dt="2024-04-02T23:17:40.355" v="2120" actId="20577"/>
          <ac:spMkLst>
            <pc:docMk/>
            <pc:sldMk cId="3464107658" sldId="406"/>
            <ac:spMk id="12" creationId="{44CACA48-611B-395F-7FE5-9A0F04D0D031}"/>
          </ac:spMkLst>
        </pc:spChg>
        <pc:spChg chg="mod">
          <ac:chgData name="Raul Matsushita" userId="de7c31d34ed27a9c" providerId="LiveId" clId="{DF594A30-BDBC-43B0-856B-B80DA3BD8E71}" dt="2024-04-02T23:17:50.801" v="2122" actId="207"/>
          <ac:spMkLst>
            <pc:docMk/>
            <pc:sldMk cId="3464107658" sldId="406"/>
            <ac:spMk id="13" creationId="{42CBE1B0-2306-3DA0-4919-0A4A836827FF}"/>
          </ac:spMkLst>
        </pc:spChg>
      </pc:sldChg>
      <pc:sldChg chg="addSp modSp add mod">
        <pc:chgData name="Raul Matsushita" userId="de7c31d34ed27a9c" providerId="LiveId" clId="{DF594A30-BDBC-43B0-856B-B80DA3BD8E71}" dt="2024-04-02T23:20:58.390" v="2156" actId="20577"/>
        <pc:sldMkLst>
          <pc:docMk/>
          <pc:sldMk cId="433307447" sldId="407"/>
        </pc:sldMkLst>
        <pc:spChg chg="mod">
          <ac:chgData name="Raul Matsushita" userId="de7c31d34ed27a9c" providerId="LiveId" clId="{DF594A30-BDBC-43B0-856B-B80DA3BD8E71}" dt="2024-04-02T23:20:58.390" v="2156" actId="20577"/>
          <ac:spMkLst>
            <pc:docMk/>
            <pc:sldMk cId="433307447" sldId="407"/>
            <ac:spMk id="3" creationId="{184701DA-832C-3CBF-3F10-C40EB705CF3F}"/>
          </ac:spMkLst>
        </pc:spChg>
        <pc:spChg chg="add mod">
          <ac:chgData name="Raul Matsushita" userId="de7c31d34ed27a9c" providerId="LiveId" clId="{DF594A30-BDBC-43B0-856B-B80DA3BD8E71}" dt="2024-04-02T23:18:11.287" v="2126" actId="20577"/>
          <ac:spMkLst>
            <pc:docMk/>
            <pc:sldMk cId="433307447" sldId="407"/>
            <ac:spMk id="14" creationId="{5200D51B-F75E-B8FD-E68F-8500E0C7E624}"/>
          </ac:spMkLst>
        </pc:spChg>
      </pc:sldChg>
      <pc:sldChg chg="addSp modSp add mod">
        <pc:chgData name="Raul Matsushita" userId="de7c31d34ed27a9c" providerId="LiveId" clId="{DF594A30-BDBC-43B0-856B-B80DA3BD8E71}" dt="2024-04-02T23:22:26.234" v="2234" actId="1076"/>
        <pc:sldMkLst>
          <pc:docMk/>
          <pc:sldMk cId="4085088419" sldId="408"/>
        </pc:sldMkLst>
        <pc:spChg chg="add mod">
          <ac:chgData name="Raul Matsushita" userId="de7c31d34ed27a9c" providerId="LiveId" clId="{DF594A30-BDBC-43B0-856B-B80DA3BD8E71}" dt="2024-04-02T23:22:26.234" v="2234" actId="1076"/>
          <ac:spMkLst>
            <pc:docMk/>
            <pc:sldMk cId="4085088419" sldId="408"/>
            <ac:spMk id="15" creationId="{09C03BB8-526F-E002-3130-5D1CEBADC3D4}"/>
          </ac:spMkLst>
        </pc:spChg>
      </pc:sldChg>
      <pc:sldChg chg="addSp delSp modSp add mod">
        <pc:chgData name="Raul Matsushita" userId="de7c31d34ed27a9c" providerId="LiveId" clId="{DF594A30-BDBC-43B0-856B-B80DA3BD8E71}" dt="2024-04-02T23:24:28.416" v="2250" actId="1076"/>
        <pc:sldMkLst>
          <pc:docMk/>
          <pc:sldMk cId="934564106" sldId="409"/>
        </pc:sldMkLst>
        <pc:spChg chg="del">
          <ac:chgData name="Raul Matsushita" userId="de7c31d34ed27a9c" providerId="LiveId" clId="{DF594A30-BDBC-43B0-856B-B80DA3BD8E71}" dt="2024-04-02T23:23:44.894" v="2239" actId="478"/>
          <ac:spMkLst>
            <pc:docMk/>
            <pc:sldMk cId="934564106" sldId="409"/>
            <ac:spMk id="3" creationId="{184701DA-832C-3CBF-3F10-C40EB705CF3F}"/>
          </ac:spMkLst>
        </pc:spChg>
        <pc:spChg chg="del">
          <ac:chgData name="Raul Matsushita" userId="de7c31d34ed27a9c" providerId="LiveId" clId="{DF594A30-BDBC-43B0-856B-B80DA3BD8E71}" dt="2024-04-02T23:23:42.271" v="2238" actId="478"/>
          <ac:spMkLst>
            <pc:docMk/>
            <pc:sldMk cId="934564106" sldId="409"/>
            <ac:spMk id="7" creationId="{3C6A6164-B081-EE5B-C76C-5555FFA04EA4}"/>
          </ac:spMkLst>
        </pc:spChg>
        <pc:spChg chg="del">
          <ac:chgData name="Raul Matsushita" userId="de7c31d34ed27a9c" providerId="LiveId" clId="{DF594A30-BDBC-43B0-856B-B80DA3BD8E71}" dt="2024-04-02T23:23:49.701" v="2242" actId="478"/>
          <ac:spMkLst>
            <pc:docMk/>
            <pc:sldMk cId="934564106" sldId="409"/>
            <ac:spMk id="8" creationId="{87BEB869-2721-378A-97A8-BCCB6259D26E}"/>
          </ac:spMkLst>
        </pc:spChg>
        <pc:spChg chg="del">
          <ac:chgData name="Raul Matsushita" userId="de7c31d34ed27a9c" providerId="LiveId" clId="{DF594A30-BDBC-43B0-856B-B80DA3BD8E71}" dt="2024-04-02T23:23:58.020" v="2248" actId="478"/>
          <ac:spMkLst>
            <pc:docMk/>
            <pc:sldMk cId="934564106" sldId="409"/>
            <ac:spMk id="9" creationId="{2DEE2B69-76BE-7E2D-7DC0-1388EC596446}"/>
          </ac:spMkLst>
        </pc:spChg>
        <pc:spChg chg="del">
          <ac:chgData name="Raul Matsushita" userId="de7c31d34ed27a9c" providerId="LiveId" clId="{DF594A30-BDBC-43B0-856B-B80DA3BD8E71}" dt="2024-04-02T23:23:52.238" v="2244" actId="478"/>
          <ac:spMkLst>
            <pc:docMk/>
            <pc:sldMk cId="934564106" sldId="409"/>
            <ac:spMk id="10" creationId="{E49D7FE8-DFEA-BC81-D43E-460504860784}"/>
          </ac:spMkLst>
        </pc:spChg>
        <pc:spChg chg="del">
          <ac:chgData name="Raul Matsushita" userId="de7c31d34ed27a9c" providerId="LiveId" clId="{DF594A30-BDBC-43B0-856B-B80DA3BD8E71}" dt="2024-04-02T23:23:53.523" v="2245" actId="478"/>
          <ac:spMkLst>
            <pc:docMk/>
            <pc:sldMk cId="934564106" sldId="409"/>
            <ac:spMk id="11" creationId="{1E0F322F-11C0-B8EE-90FA-38E3162D77BB}"/>
          </ac:spMkLst>
        </pc:spChg>
        <pc:spChg chg="del">
          <ac:chgData name="Raul Matsushita" userId="de7c31d34ed27a9c" providerId="LiveId" clId="{DF594A30-BDBC-43B0-856B-B80DA3BD8E71}" dt="2024-04-02T23:23:55.010" v="2246" actId="478"/>
          <ac:spMkLst>
            <pc:docMk/>
            <pc:sldMk cId="934564106" sldId="409"/>
            <ac:spMk id="12" creationId="{44CACA48-611B-395F-7FE5-9A0F04D0D031}"/>
          </ac:spMkLst>
        </pc:spChg>
        <pc:spChg chg="del">
          <ac:chgData name="Raul Matsushita" userId="de7c31d34ed27a9c" providerId="LiveId" clId="{DF594A30-BDBC-43B0-856B-B80DA3BD8E71}" dt="2024-04-02T23:23:56.501" v="2247" actId="478"/>
          <ac:spMkLst>
            <pc:docMk/>
            <pc:sldMk cId="934564106" sldId="409"/>
            <ac:spMk id="13" creationId="{42CBE1B0-2306-3DA0-4919-0A4A836827FF}"/>
          </ac:spMkLst>
        </pc:spChg>
        <pc:spChg chg="del">
          <ac:chgData name="Raul Matsushita" userId="de7c31d34ed27a9c" providerId="LiveId" clId="{DF594A30-BDBC-43B0-856B-B80DA3BD8E71}" dt="2024-04-02T23:23:50.940" v="2243" actId="478"/>
          <ac:spMkLst>
            <pc:docMk/>
            <pc:sldMk cId="934564106" sldId="409"/>
            <ac:spMk id="14" creationId="{5200D51B-F75E-B8FD-E68F-8500E0C7E624}"/>
          </ac:spMkLst>
        </pc:spChg>
        <pc:spChg chg="del">
          <ac:chgData name="Raul Matsushita" userId="de7c31d34ed27a9c" providerId="LiveId" clId="{DF594A30-BDBC-43B0-856B-B80DA3BD8E71}" dt="2024-04-02T23:23:48.087" v="2241" actId="478"/>
          <ac:spMkLst>
            <pc:docMk/>
            <pc:sldMk cId="934564106" sldId="409"/>
            <ac:spMk id="15" creationId="{09C03BB8-526F-E002-3130-5D1CEBADC3D4}"/>
          </ac:spMkLst>
        </pc:spChg>
        <pc:spChg chg="add del mod">
          <ac:chgData name="Raul Matsushita" userId="de7c31d34ed27a9c" providerId="LiveId" clId="{DF594A30-BDBC-43B0-856B-B80DA3BD8E71}" dt="2024-04-02T23:23:46.604" v="2240" actId="478"/>
          <ac:spMkLst>
            <pc:docMk/>
            <pc:sldMk cId="934564106" sldId="409"/>
            <ac:spMk id="19" creationId="{8740CF88-7B51-FEAC-C3FF-4E6C081936CB}"/>
          </ac:spMkLst>
        </pc:spChg>
        <pc:picChg chg="add del">
          <ac:chgData name="Raul Matsushita" userId="de7c31d34ed27a9c" providerId="LiveId" clId="{DF594A30-BDBC-43B0-856B-B80DA3BD8E71}" dt="2024-04-02T23:23:37.484" v="2237" actId="22"/>
          <ac:picMkLst>
            <pc:docMk/>
            <pc:sldMk cId="934564106" sldId="409"/>
            <ac:picMk id="17" creationId="{725121EB-871E-3055-AD9B-FA06503E331A}"/>
          </ac:picMkLst>
        </pc:picChg>
        <pc:picChg chg="add mod">
          <ac:chgData name="Raul Matsushita" userId="de7c31d34ed27a9c" providerId="LiveId" clId="{DF594A30-BDBC-43B0-856B-B80DA3BD8E71}" dt="2024-04-02T23:24:28.416" v="2250" actId="1076"/>
          <ac:picMkLst>
            <pc:docMk/>
            <pc:sldMk cId="934564106" sldId="409"/>
            <ac:picMk id="21" creationId="{6747D2A5-C06B-E8C2-7798-8630467FA7C9}"/>
          </ac:picMkLst>
        </pc:picChg>
      </pc:sldChg>
      <pc:sldMasterChg chg="setBg modSldLayout">
        <pc:chgData name="Raul Matsushita" userId="de7c31d34ed27a9c" providerId="LiveId" clId="{DF594A30-BDBC-43B0-856B-B80DA3BD8E71}" dt="2024-04-02T23:26:43.334" v="2253"/>
        <pc:sldMasterMkLst>
          <pc:docMk/>
          <pc:sldMasterMk cId="2319061225" sldId="2147483648"/>
        </pc:sldMasterMkLst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1776826555" sldId="2147483649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982124936" sldId="2147483650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4249735939" sldId="2147483651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1165259451" sldId="2147483652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2432451945" sldId="2147483653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3203065686" sldId="2147483654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3118896713" sldId="2147483660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2699512310" sldId="2147483661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2857120649" sldId="2147483662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2951227852" sldId="2147483663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917780591" sldId="2147483664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1291140423" sldId="2147483665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1485277703" sldId="2147483666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3370680036" sldId="2147483667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268311559" sldId="2147483668"/>
          </pc:sldLayoutMkLst>
        </pc:sldLayoutChg>
      </pc:sldMasterChg>
    </pc:docChg>
  </pc:docChgLst>
  <pc:docChgLst>
    <pc:chgData name="Raul Matsushita" userId="de7c31d34ed27a9c" providerId="LiveId" clId="{A0EFA69C-4E07-423F-B8F8-CACCA404DE7B}"/>
    <pc:docChg chg="custSel addSld delSld modSld">
      <pc:chgData name="Raul Matsushita" userId="de7c31d34ed27a9c" providerId="LiveId" clId="{A0EFA69C-4E07-423F-B8F8-CACCA404DE7B}" dt="2024-03-17T13:11:01.372" v="298" actId="20577"/>
      <pc:docMkLst>
        <pc:docMk/>
      </pc:docMkLst>
      <pc:sldChg chg="addSp modSp mod">
        <pc:chgData name="Raul Matsushita" userId="de7c31d34ed27a9c" providerId="LiveId" clId="{A0EFA69C-4E07-423F-B8F8-CACCA404DE7B}" dt="2024-03-17T13:11:01.372" v="298" actId="20577"/>
        <pc:sldMkLst>
          <pc:docMk/>
          <pc:sldMk cId="2908103238" sldId="277"/>
        </pc:sldMkLst>
        <pc:spChg chg="add mod">
          <ac:chgData name="Raul Matsushita" userId="de7c31d34ed27a9c" providerId="LiveId" clId="{A0EFA69C-4E07-423F-B8F8-CACCA404DE7B}" dt="2024-03-17T13:11:01.372" v="298" actId="20577"/>
          <ac:spMkLst>
            <pc:docMk/>
            <pc:sldMk cId="2908103238" sldId="277"/>
            <ac:spMk id="9" creationId="{914E3016-F72B-B9D8-1FFF-F6CBD3A4C64E}"/>
          </ac:spMkLst>
        </pc:spChg>
      </pc:sldChg>
      <pc:sldChg chg="addSp delSp modSp mod">
        <pc:chgData name="Raul Matsushita" userId="de7c31d34ed27a9c" providerId="LiveId" clId="{A0EFA69C-4E07-423F-B8F8-CACCA404DE7B}" dt="2024-03-17T12:50:34.355" v="260" actId="478"/>
        <pc:sldMkLst>
          <pc:docMk/>
          <pc:sldMk cId="230256739" sldId="283"/>
        </pc:sldMkLst>
        <pc:spChg chg="add del mod">
          <ac:chgData name="Raul Matsushita" userId="de7c31d34ed27a9c" providerId="LiveId" clId="{A0EFA69C-4E07-423F-B8F8-CACCA404DE7B}" dt="2024-03-17T12:50:34.355" v="260" actId="478"/>
          <ac:spMkLst>
            <pc:docMk/>
            <pc:sldMk cId="230256739" sldId="283"/>
            <ac:spMk id="7" creationId="{B6DF687D-25FF-C9D6-D1EC-2BE49BB54E80}"/>
          </ac:spMkLst>
        </pc:spChg>
      </pc:sldChg>
      <pc:sldChg chg="addSp modSp add mod">
        <pc:chgData name="Raul Matsushita" userId="de7c31d34ed27a9c" providerId="LiveId" clId="{A0EFA69C-4E07-423F-B8F8-CACCA404DE7B}" dt="2024-03-17T12:47:25.379" v="247" actId="20577"/>
        <pc:sldMkLst>
          <pc:docMk/>
          <pc:sldMk cId="3224931540" sldId="289"/>
        </pc:sldMkLst>
        <pc:spChg chg="add mod">
          <ac:chgData name="Raul Matsushita" userId="de7c31d34ed27a9c" providerId="LiveId" clId="{A0EFA69C-4E07-423F-B8F8-CACCA404DE7B}" dt="2024-03-17T12:47:25.379" v="247" actId="20577"/>
          <ac:spMkLst>
            <pc:docMk/>
            <pc:sldMk cId="3224931540" sldId="289"/>
            <ac:spMk id="7" creationId="{50180D99-4BCA-9611-2397-F91BC3B6EC15}"/>
          </ac:spMkLst>
        </pc:spChg>
      </pc:sldChg>
      <pc:sldChg chg="addSp delSp modSp add del mod">
        <pc:chgData name="Raul Matsushita" userId="de7c31d34ed27a9c" providerId="LiveId" clId="{A0EFA69C-4E07-423F-B8F8-CACCA404DE7B}" dt="2024-03-17T12:56:14.478" v="275" actId="47"/>
        <pc:sldMkLst>
          <pc:docMk/>
          <pc:sldMk cId="223445139" sldId="290"/>
        </pc:sldMkLst>
        <pc:spChg chg="del mod">
          <ac:chgData name="Raul Matsushita" userId="de7c31d34ed27a9c" providerId="LiveId" clId="{A0EFA69C-4E07-423F-B8F8-CACCA404DE7B}" dt="2024-03-17T12:53:10.161" v="266"/>
          <ac:spMkLst>
            <pc:docMk/>
            <pc:sldMk cId="223445139" sldId="290"/>
            <ac:spMk id="7" creationId="{50180D99-4BCA-9611-2397-F91BC3B6EC15}"/>
          </ac:spMkLst>
        </pc:spChg>
        <pc:spChg chg="add mod">
          <ac:chgData name="Raul Matsushita" userId="de7c31d34ed27a9c" providerId="LiveId" clId="{A0EFA69C-4E07-423F-B8F8-CACCA404DE7B}" dt="2024-03-17T12:53:10.159" v="264"/>
          <ac:spMkLst>
            <pc:docMk/>
            <pc:sldMk cId="223445139" sldId="290"/>
            <ac:spMk id="8" creationId="{50180D99-4BCA-9611-2397-F91BC3B6EC15}"/>
          </ac:spMkLst>
        </pc:spChg>
        <pc:spChg chg="add del mod">
          <ac:chgData name="Raul Matsushita" userId="de7c31d34ed27a9c" providerId="LiveId" clId="{A0EFA69C-4E07-423F-B8F8-CACCA404DE7B}" dt="2024-03-17T12:53:55.586" v="271"/>
          <ac:spMkLst>
            <pc:docMk/>
            <pc:sldMk cId="223445139" sldId="290"/>
            <ac:spMk id="9" creationId="{2598A63F-DC88-5C9C-B007-BC551B2C4A80}"/>
          </ac:spMkLst>
        </pc:spChg>
        <pc:spChg chg="add mod">
          <ac:chgData name="Raul Matsushita" userId="de7c31d34ed27a9c" providerId="LiveId" clId="{A0EFA69C-4E07-423F-B8F8-CACCA404DE7B}" dt="2024-03-17T12:53:55.581" v="269"/>
          <ac:spMkLst>
            <pc:docMk/>
            <pc:sldMk cId="223445139" sldId="290"/>
            <ac:spMk id="10" creationId="{50180D99-4BCA-9611-2397-F91BC3B6EC15}"/>
          </ac:spMkLst>
        </pc:spChg>
        <pc:spChg chg="add mod">
          <ac:chgData name="Raul Matsushita" userId="de7c31d34ed27a9c" providerId="LiveId" clId="{A0EFA69C-4E07-423F-B8F8-CACCA404DE7B}" dt="2024-03-17T12:54:20.772" v="274" actId="767"/>
          <ac:spMkLst>
            <pc:docMk/>
            <pc:sldMk cId="223445139" sldId="290"/>
            <ac:spMk id="11" creationId="{ACCA0E54-ACD5-8EDA-AEE6-1BB4A24A2A43}"/>
          </ac:spMkLst>
        </pc:spChg>
        <pc:spChg chg="add">
          <ac:chgData name="Raul Matsushita" userId="de7c31d34ed27a9c" providerId="LiveId" clId="{A0EFA69C-4E07-423F-B8F8-CACCA404DE7B}" dt="2024-03-17T12:54:11.213" v="273"/>
          <ac:spMkLst>
            <pc:docMk/>
            <pc:sldMk cId="223445139" sldId="290"/>
            <ac:spMk id="12" creationId="{B8A4B51E-164D-6E3A-3467-37D113E6A744}"/>
          </ac:spMkLst>
        </pc:sp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6" creationId="{1EB7AC17-B5C9-C17A-28BA-B6B5980056F0}"/>
          </ac:picMkLst>
        </pc:pic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7" creationId="{53973337-AA26-C22D-58EF-ADBDFD466951}"/>
          </ac:picMkLst>
        </pc:pic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8" creationId="{22494220-C96B-117A-385F-826AFF12C823}"/>
          </ac:picMkLst>
        </pc:picChg>
      </pc:sldChg>
      <pc:sldChg chg="add del">
        <pc:chgData name="Raul Matsushita" userId="de7c31d34ed27a9c" providerId="LiveId" clId="{A0EFA69C-4E07-423F-B8F8-CACCA404DE7B}" dt="2024-03-17T12:48:15.211" v="249" actId="47"/>
        <pc:sldMkLst>
          <pc:docMk/>
          <pc:sldMk cId="1055085381" sldId="290"/>
        </pc:sldMkLst>
      </pc:sldChg>
    </pc:docChg>
  </pc:docChgLst>
  <pc:docChgLst>
    <pc:chgData name="Raul Matsushita" userId="de7c31d34ed27a9c" providerId="LiveId" clId="{CFBAA0A5-36EA-42C4-8CE0-F20A01BCFC02}"/>
    <pc:docChg chg="undo custSel addSld delSld modSld sldOrd">
      <pc:chgData name="Raul Matsushita" userId="de7c31d34ed27a9c" providerId="LiveId" clId="{CFBAA0A5-36EA-42C4-8CE0-F20A01BCFC02}" dt="2024-04-01T13:10:13.967" v="1486" actId="20577"/>
      <pc:docMkLst>
        <pc:docMk/>
      </pc:docMkLst>
      <pc:sldChg chg="modSp mod">
        <pc:chgData name="Raul Matsushita" userId="de7c31d34ed27a9c" providerId="LiveId" clId="{CFBAA0A5-36EA-42C4-8CE0-F20A01BCFC02}" dt="2024-04-01T09:40:50.756" v="0" actId="20577"/>
        <pc:sldMkLst>
          <pc:docMk/>
          <pc:sldMk cId="2586058810" sldId="256"/>
        </pc:sldMkLst>
        <pc:spChg chg="mod">
          <ac:chgData name="Raul Matsushita" userId="de7c31d34ed27a9c" providerId="LiveId" clId="{CFBAA0A5-36EA-42C4-8CE0-F20A01BCFC02}" dt="2024-04-01T09:40:50.756" v="0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2862011183" sldId="268"/>
        </pc:sldMkLst>
      </pc:sldChg>
      <pc:sldChg chg="delSp modSp add mod setBg">
        <pc:chgData name="Raul Matsushita" userId="de7c31d34ed27a9c" providerId="LiveId" clId="{CFBAA0A5-36EA-42C4-8CE0-F20A01BCFC02}" dt="2024-04-01T11:15:44.036" v="712" actId="1076"/>
        <pc:sldMkLst>
          <pc:docMk/>
          <pc:sldMk cId="529321132" sldId="276"/>
        </pc:sldMkLst>
        <pc:spChg chg="mod">
          <ac:chgData name="Raul Matsushita" userId="de7c31d34ed27a9c" providerId="LiveId" clId="{CFBAA0A5-36EA-42C4-8CE0-F20A01BCFC02}" dt="2024-04-01T11:13:40.988" v="674"/>
          <ac:spMkLst>
            <pc:docMk/>
            <pc:sldMk cId="529321132" sldId="276"/>
            <ac:spMk id="2" creationId="{100B5D20-815D-D098-A5AD-681238943775}"/>
          </ac:spMkLst>
        </pc:spChg>
        <pc:spChg chg="mod">
          <ac:chgData name="Raul Matsushita" userId="de7c31d34ed27a9c" providerId="LiveId" clId="{CFBAA0A5-36EA-42C4-8CE0-F20A01BCFC02}" dt="2024-04-01T11:15:44.036" v="712" actId="1076"/>
          <ac:spMkLst>
            <pc:docMk/>
            <pc:sldMk cId="529321132" sldId="276"/>
            <ac:spMk id="7" creationId="{8461ABA4-74E6-93B5-C0CC-22847757AD70}"/>
          </ac:spMkLst>
        </pc:spChg>
        <pc:spChg chg="mod">
          <ac:chgData name="Raul Matsushita" userId="de7c31d34ed27a9c" providerId="LiveId" clId="{CFBAA0A5-36EA-42C4-8CE0-F20A01BCFC02}" dt="2024-04-01T11:15:19.594" v="709" actId="255"/>
          <ac:spMkLst>
            <pc:docMk/>
            <pc:sldMk cId="529321132" sldId="276"/>
            <ac:spMk id="10" creationId="{6546CA38-A824-3A35-5063-C518D6388053}"/>
          </ac:spMkLst>
        </pc:spChg>
        <pc:spChg chg="mod">
          <ac:chgData name="Raul Matsushita" userId="de7c31d34ed27a9c" providerId="LiveId" clId="{CFBAA0A5-36EA-42C4-8CE0-F20A01BCFC02}" dt="2024-04-01T11:13:33.502" v="673" actId="255"/>
          <ac:spMkLst>
            <pc:docMk/>
            <pc:sldMk cId="529321132" sldId="276"/>
            <ac:spMk id="11" creationId="{B655FF20-7DE5-A030-49E4-F23AA73FC4FA}"/>
          </ac:spMkLst>
        </pc:spChg>
        <pc:spChg chg="mod">
          <ac:chgData name="Raul Matsushita" userId="de7c31d34ed27a9c" providerId="LiveId" clId="{CFBAA0A5-36EA-42C4-8CE0-F20A01BCFC02}" dt="2024-04-01T11:14:09.763" v="700" actId="255"/>
          <ac:spMkLst>
            <pc:docMk/>
            <pc:sldMk cId="529321132" sldId="276"/>
            <ac:spMk id="16" creationId="{AA6BB161-F557-5BE2-8310-7D0912EDEC0A}"/>
          </ac:spMkLst>
        </pc:spChg>
        <pc:spChg chg="del">
          <ac:chgData name="Raul Matsushita" userId="de7c31d34ed27a9c" providerId="LiveId" clId="{CFBAA0A5-36EA-42C4-8CE0-F20A01BCFC02}" dt="2024-04-01T11:13:56.776" v="690" actId="478"/>
          <ac:spMkLst>
            <pc:docMk/>
            <pc:sldMk cId="529321132" sldId="276"/>
            <ac:spMk id="18" creationId="{636D9D14-1466-8026-8FB0-E9521C0EAF1B}"/>
          </ac:spMkLst>
        </pc:spChg>
      </pc:sldChg>
      <pc:sldChg chg="del">
        <pc:chgData name="Raul Matsushita" userId="de7c31d34ed27a9c" providerId="LiveId" clId="{CFBAA0A5-36EA-42C4-8CE0-F20A01BCFC02}" dt="2024-04-01T09:41:17.821" v="2" actId="47"/>
        <pc:sldMkLst>
          <pc:docMk/>
          <pc:sldMk cId="1910733529" sldId="288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1549835959" sldId="314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3183968179" sldId="315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584569956" sldId="316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1023108643" sldId="317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2623073120" sldId="319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811113315" sldId="321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1314302923" sldId="322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3644099487" sldId="323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1573277775" sldId="324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3545779206" sldId="325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3978677135" sldId="326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1176070658" sldId="327"/>
        </pc:sldMkLst>
      </pc:sldChg>
      <pc:sldChg chg="addSp modSp mod">
        <pc:chgData name="Raul Matsushita" userId="de7c31d34ed27a9c" providerId="LiveId" clId="{CFBAA0A5-36EA-42C4-8CE0-F20A01BCFC02}" dt="2024-04-01T09:51:58.124" v="171" actId="1076"/>
        <pc:sldMkLst>
          <pc:docMk/>
          <pc:sldMk cId="1271539103" sldId="329"/>
        </pc:sldMkLst>
        <pc:spChg chg="mod">
          <ac:chgData name="Raul Matsushita" userId="de7c31d34ed27a9c" providerId="LiveId" clId="{CFBAA0A5-36EA-42C4-8CE0-F20A01BCFC02}" dt="2024-04-01T09:51:51.501" v="170" actId="20577"/>
          <ac:spMkLst>
            <pc:docMk/>
            <pc:sldMk cId="1271539103" sldId="329"/>
            <ac:spMk id="3" creationId="{184701DA-832C-3CBF-3F10-C40EB705CF3F}"/>
          </ac:spMkLst>
        </pc:spChg>
        <pc:spChg chg="add mod">
          <ac:chgData name="Raul Matsushita" userId="de7c31d34ed27a9c" providerId="LiveId" clId="{CFBAA0A5-36EA-42C4-8CE0-F20A01BCFC02}" dt="2024-04-01T09:51:58.124" v="171" actId="1076"/>
          <ac:spMkLst>
            <pc:docMk/>
            <pc:sldMk cId="1271539103" sldId="329"/>
            <ac:spMk id="7" creationId="{9DFDEA00-2A53-F84F-979F-96A2142F3A3B}"/>
          </ac:spMkLst>
        </pc:spChg>
        <pc:spChg chg="mod">
          <ac:chgData name="Raul Matsushita" userId="de7c31d34ed27a9c" providerId="LiveId" clId="{CFBAA0A5-36EA-42C4-8CE0-F20A01BCFC02}" dt="2024-04-01T09:44:27.153" v="36" actId="207"/>
          <ac:spMkLst>
            <pc:docMk/>
            <pc:sldMk cId="1271539103" sldId="329"/>
            <ac:spMk id="10" creationId="{3132549A-FD7A-95A8-D5AB-6AE2FEAEA0BA}"/>
          </ac:spMkLst>
        </pc:spChg>
      </pc:sldChg>
      <pc:sldChg chg="del">
        <pc:chgData name="Raul Matsushita" userId="de7c31d34ed27a9c" providerId="LiveId" clId="{CFBAA0A5-36EA-42C4-8CE0-F20A01BCFC02}" dt="2024-04-01T09:44:43.800" v="37" actId="47"/>
        <pc:sldMkLst>
          <pc:docMk/>
          <pc:sldMk cId="3230048881" sldId="332"/>
        </pc:sldMkLst>
      </pc:sldChg>
      <pc:sldChg chg="del">
        <pc:chgData name="Raul Matsushita" userId="de7c31d34ed27a9c" providerId="LiveId" clId="{CFBAA0A5-36EA-42C4-8CE0-F20A01BCFC02}" dt="2024-04-01T09:44:46.280" v="38" actId="47"/>
        <pc:sldMkLst>
          <pc:docMk/>
          <pc:sldMk cId="205944804" sldId="333"/>
        </pc:sldMkLst>
      </pc:sldChg>
      <pc:sldChg chg="del">
        <pc:chgData name="Raul Matsushita" userId="de7c31d34ed27a9c" providerId="LiveId" clId="{CFBAA0A5-36EA-42C4-8CE0-F20A01BCFC02}" dt="2024-04-01T09:44:50.133" v="39" actId="47"/>
        <pc:sldMkLst>
          <pc:docMk/>
          <pc:sldMk cId="2306689599" sldId="334"/>
        </pc:sldMkLst>
      </pc:sldChg>
      <pc:sldChg chg="del">
        <pc:chgData name="Raul Matsushita" userId="de7c31d34ed27a9c" providerId="LiveId" clId="{CFBAA0A5-36EA-42C4-8CE0-F20A01BCFC02}" dt="2024-04-01T09:44:53.064" v="40" actId="47"/>
        <pc:sldMkLst>
          <pc:docMk/>
          <pc:sldMk cId="487331557" sldId="335"/>
        </pc:sldMkLst>
      </pc:sldChg>
      <pc:sldChg chg="del">
        <pc:chgData name="Raul Matsushita" userId="de7c31d34ed27a9c" providerId="LiveId" clId="{CFBAA0A5-36EA-42C4-8CE0-F20A01BCFC02}" dt="2024-04-01T09:44:58.284" v="41" actId="47"/>
        <pc:sldMkLst>
          <pc:docMk/>
          <pc:sldMk cId="2614757362" sldId="336"/>
        </pc:sldMkLst>
      </pc:sldChg>
      <pc:sldChg chg="modSp mod">
        <pc:chgData name="Raul Matsushita" userId="de7c31d34ed27a9c" providerId="LiveId" clId="{CFBAA0A5-36EA-42C4-8CE0-F20A01BCFC02}" dt="2024-04-01T09:47:51.442" v="61" actId="108"/>
        <pc:sldMkLst>
          <pc:docMk/>
          <pc:sldMk cId="2554588853" sldId="337"/>
        </pc:sldMkLst>
        <pc:spChg chg="mod">
          <ac:chgData name="Raul Matsushita" userId="de7c31d34ed27a9c" providerId="LiveId" clId="{CFBAA0A5-36EA-42C4-8CE0-F20A01BCFC02}" dt="2024-04-01T09:47:51.442" v="61" actId="108"/>
          <ac:spMkLst>
            <pc:docMk/>
            <pc:sldMk cId="2554588853" sldId="337"/>
            <ac:spMk id="3" creationId="{184701DA-832C-3CBF-3F10-C40EB705CF3F}"/>
          </ac:spMkLst>
        </pc:spChg>
      </pc:sldChg>
      <pc:sldChg chg="del">
        <pc:chgData name="Raul Matsushita" userId="de7c31d34ed27a9c" providerId="LiveId" clId="{CFBAA0A5-36EA-42C4-8CE0-F20A01BCFC02}" dt="2024-04-01T09:48:54.378" v="62" actId="47"/>
        <pc:sldMkLst>
          <pc:docMk/>
          <pc:sldMk cId="1855564302" sldId="338"/>
        </pc:sldMkLst>
      </pc:sldChg>
      <pc:sldChg chg="del">
        <pc:chgData name="Raul Matsushita" userId="de7c31d34ed27a9c" providerId="LiveId" clId="{CFBAA0A5-36EA-42C4-8CE0-F20A01BCFC02}" dt="2024-04-01T09:48:54.378" v="62" actId="47"/>
        <pc:sldMkLst>
          <pc:docMk/>
          <pc:sldMk cId="1285050458" sldId="339"/>
        </pc:sldMkLst>
      </pc:sldChg>
      <pc:sldChg chg="del">
        <pc:chgData name="Raul Matsushita" userId="de7c31d34ed27a9c" providerId="LiveId" clId="{CFBAA0A5-36EA-42C4-8CE0-F20A01BCFC02}" dt="2024-04-01T09:48:54.378" v="62" actId="47"/>
        <pc:sldMkLst>
          <pc:docMk/>
          <pc:sldMk cId="366094858" sldId="340"/>
        </pc:sldMkLst>
      </pc:sldChg>
      <pc:sldChg chg="del">
        <pc:chgData name="Raul Matsushita" userId="de7c31d34ed27a9c" providerId="LiveId" clId="{CFBAA0A5-36EA-42C4-8CE0-F20A01BCFC02}" dt="2024-04-01T09:48:54.378" v="62" actId="47"/>
        <pc:sldMkLst>
          <pc:docMk/>
          <pc:sldMk cId="3159657008" sldId="341"/>
        </pc:sldMkLst>
      </pc:sldChg>
      <pc:sldChg chg="del">
        <pc:chgData name="Raul Matsushita" userId="de7c31d34ed27a9c" providerId="LiveId" clId="{CFBAA0A5-36EA-42C4-8CE0-F20A01BCFC02}" dt="2024-04-01T09:48:54.378" v="62" actId="47"/>
        <pc:sldMkLst>
          <pc:docMk/>
          <pc:sldMk cId="2858127058" sldId="342"/>
        </pc:sldMkLst>
      </pc:sldChg>
      <pc:sldChg chg="del">
        <pc:chgData name="Raul Matsushita" userId="de7c31d34ed27a9c" providerId="LiveId" clId="{CFBAA0A5-36EA-42C4-8CE0-F20A01BCFC02}" dt="2024-04-01T09:48:54.378" v="62" actId="47"/>
        <pc:sldMkLst>
          <pc:docMk/>
          <pc:sldMk cId="3118501167" sldId="343"/>
        </pc:sldMkLst>
      </pc:sldChg>
      <pc:sldChg chg="del">
        <pc:chgData name="Raul Matsushita" userId="de7c31d34ed27a9c" providerId="LiveId" clId="{CFBAA0A5-36EA-42C4-8CE0-F20A01BCFC02}" dt="2024-04-01T09:49:40.037" v="63" actId="47"/>
        <pc:sldMkLst>
          <pc:docMk/>
          <pc:sldMk cId="356604566" sldId="344"/>
        </pc:sldMkLst>
      </pc:sldChg>
      <pc:sldChg chg="del">
        <pc:chgData name="Raul Matsushita" userId="de7c31d34ed27a9c" providerId="LiveId" clId="{CFBAA0A5-36EA-42C4-8CE0-F20A01BCFC02}" dt="2024-04-01T09:49:44.263" v="64" actId="47"/>
        <pc:sldMkLst>
          <pc:docMk/>
          <pc:sldMk cId="2521017820" sldId="345"/>
        </pc:sldMkLst>
      </pc:sldChg>
      <pc:sldChg chg="del">
        <pc:chgData name="Raul Matsushita" userId="de7c31d34ed27a9c" providerId="LiveId" clId="{CFBAA0A5-36EA-42C4-8CE0-F20A01BCFC02}" dt="2024-04-01T09:49:48.501" v="65" actId="47"/>
        <pc:sldMkLst>
          <pc:docMk/>
          <pc:sldMk cId="4170679687" sldId="346"/>
        </pc:sldMkLst>
      </pc:sldChg>
      <pc:sldChg chg="addSp delSp modSp mod">
        <pc:chgData name="Raul Matsushita" userId="de7c31d34ed27a9c" providerId="LiveId" clId="{CFBAA0A5-36EA-42C4-8CE0-F20A01BCFC02}" dt="2024-04-01T09:55:24.731" v="207" actId="1076"/>
        <pc:sldMkLst>
          <pc:docMk/>
          <pc:sldMk cId="2767283605" sldId="347"/>
        </pc:sldMkLst>
        <pc:spChg chg="mod">
          <ac:chgData name="Raul Matsushita" userId="de7c31d34ed27a9c" providerId="LiveId" clId="{CFBAA0A5-36EA-42C4-8CE0-F20A01BCFC02}" dt="2024-04-01T09:51:17.477" v="156" actId="6549"/>
          <ac:spMkLst>
            <pc:docMk/>
            <pc:sldMk cId="2767283605" sldId="347"/>
            <ac:spMk id="3" creationId="{184701DA-832C-3CBF-3F10-C40EB705CF3F}"/>
          </ac:spMkLst>
        </pc:spChg>
        <pc:spChg chg="add mod">
          <ac:chgData name="Raul Matsushita" userId="de7c31d34ed27a9c" providerId="LiveId" clId="{CFBAA0A5-36EA-42C4-8CE0-F20A01BCFC02}" dt="2024-04-01T09:54:33.511" v="202" actId="207"/>
          <ac:spMkLst>
            <pc:docMk/>
            <pc:sldMk cId="2767283605" sldId="347"/>
            <ac:spMk id="7" creationId="{D4135393-C941-DF2B-6C3F-7CD3393D0AB2}"/>
          </ac:spMkLst>
        </pc:spChg>
        <pc:spChg chg="del mod">
          <ac:chgData name="Raul Matsushita" userId="de7c31d34ed27a9c" providerId="LiveId" clId="{CFBAA0A5-36EA-42C4-8CE0-F20A01BCFC02}" dt="2024-04-01T09:51:29.901" v="158" actId="478"/>
          <ac:spMkLst>
            <pc:docMk/>
            <pc:sldMk cId="2767283605" sldId="347"/>
            <ac:spMk id="8" creationId="{9E85513F-70E4-1633-153B-B8992B89A1ED}"/>
          </ac:spMkLst>
        </pc:spChg>
        <pc:spChg chg="del">
          <ac:chgData name="Raul Matsushita" userId="de7c31d34ed27a9c" providerId="LiveId" clId="{CFBAA0A5-36EA-42C4-8CE0-F20A01BCFC02}" dt="2024-04-01T09:55:08.175" v="206" actId="478"/>
          <ac:spMkLst>
            <pc:docMk/>
            <pc:sldMk cId="2767283605" sldId="347"/>
            <ac:spMk id="9" creationId="{6BD0DB95-01A9-1F45-7C1D-47D1235CAA6E}"/>
          </ac:spMkLst>
        </pc:spChg>
        <pc:spChg chg="add mod">
          <ac:chgData name="Raul Matsushita" userId="de7c31d34ed27a9c" providerId="LiveId" clId="{CFBAA0A5-36EA-42C4-8CE0-F20A01BCFC02}" dt="2024-04-01T09:55:24.731" v="207" actId="1076"/>
          <ac:spMkLst>
            <pc:docMk/>
            <pc:sldMk cId="2767283605" sldId="347"/>
            <ac:spMk id="10" creationId="{3D7A99D0-7E28-1C8B-FFF7-B7B4045624A8}"/>
          </ac:spMkLst>
        </pc:spChg>
      </pc:sldChg>
      <pc:sldChg chg="modSp">
        <pc:chgData name="Raul Matsushita" userId="de7c31d34ed27a9c" providerId="LiveId" clId="{CFBAA0A5-36EA-42C4-8CE0-F20A01BCFC02}" dt="2024-04-01T09:58:53.832" v="213" actId="20577"/>
        <pc:sldMkLst>
          <pc:docMk/>
          <pc:sldMk cId="2017097195" sldId="350"/>
        </pc:sldMkLst>
        <pc:spChg chg="mod">
          <ac:chgData name="Raul Matsushita" userId="de7c31d34ed27a9c" providerId="LiveId" clId="{CFBAA0A5-36EA-42C4-8CE0-F20A01BCFC02}" dt="2024-04-01T09:58:53.832" v="213" actId="20577"/>
          <ac:spMkLst>
            <pc:docMk/>
            <pc:sldMk cId="2017097195" sldId="350"/>
            <ac:spMk id="3" creationId="{184701DA-832C-3CBF-3F10-C40EB705CF3F}"/>
          </ac:spMkLst>
        </pc:spChg>
      </pc:sldChg>
      <pc:sldChg chg="modSp mod">
        <pc:chgData name="Raul Matsushita" userId="de7c31d34ed27a9c" providerId="LiveId" clId="{CFBAA0A5-36EA-42C4-8CE0-F20A01BCFC02}" dt="2024-04-01T09:59:22.775" v="249" actId="20577"/>
        <pc:sldMkLst>
          <pc:docMk/>
          <pc:sldMk cId="1645666565" sldId="351"/>
        </pc:sldMkLst>
        <pc:spChg chg="mod">
          <ac:chgData name="Raul Matsushita" userId="de7c31d34ed27a9c" providerId="LiveId" clId="{CFBAA0A5-36EA-42C4-8CE0-F20A01BCFC02}" dt="2024-04-01T09:59:22.775" v="249" actId="20577"/>
          <ac:spMkLst>
            <pc:docMk/>
            <pc:sldMk cId="1645666565" sldId="351"/>
            <ac:spMk id="3" creationId="{184701DA-832C-3CBF-3F10-C40EB705CF3F}"/>
          </ac:spMkLst>
        </pc:spChg>
      </pc:sldChg>
      <pc:sldChg chg="modSp">
        <pc:chgData name="Raul Matsushita" userId="de7c31d34ed27a9c" providerId="LiveId" clId="{CFBAA0A5-36EA-42C4-8CE0-F20A01BCFC02}" dt="2024-04-01T09:59:57.090" v="254" actId="20577"/>
        <pc:sldMkLst>
          <pc:docMk/>
          <pc:sldMk cId="1592828564" sldId="352"/>
        </pc:sldMkLst>
        <pc:spChg chg="mod">
          <ac:chgData name="Raul Matsushita" userId="de7c31d34ed27a9c" providerId="LiveId" clId="{CFBAA0A5-36EA-42C4-8CE0-F20A01BCFC02}" dt="2024-04-01T09:59:57.090" v="254" actId="20577"/>
          <ac:spMkLst>
            <pc:docMk/>
            <pc:sldMk cId="1592828564" sldId="352"/>
            <ac:spMk id="3" creationId="{184701DA-832C-3CBF-3F10-C40EB705CF3F}"/>
          </ac:spMkLst>
        </pc:spChg>
      </pc:sldChg>
      <pc:sldChg chg="modSp mod">
        <pc:chgData name="Raul Matsushita" userId="de7c31d34ed27a9c" providerId="LiveId" clId="{CFBAA0A5-36EA-42C4-8CE0-F20A01BCFC02}" dt="2024-04-01T10:00:56.160" v="279" actId="20577"/>
        <pc:sldMkLst>
          <pc:docMk/>
          <pc:sldMk cId="1854863609" sldId="353"/>
        </pc:sldMkLst>
        <pc:spChg chg="mod">
          <ac:chgData name="Raul Matsushita" userId="de7c31d34ed27a9c" providerId="LiveId" clId="{CFBAA0A5-36EA-42C4-8CE0-F20A01BCFC02}" dt="2024-04-01T10:00:56.160" v="279" actId="20577"/>
          <ac:spMkLst>
            <pc:docMk/>
            <pc:sldMk cId="1854863609" sldId="353"/>
            <ac:spMk id="3" creationId="{184701DA-832C-3CBF-3F10-C40EB705CF3F}"/>
          </ac:spMkLst>
        </pc:spChg>
      </pc:sldChg>
      <pc:sldChg chg="modSp mod">
        <pc:chgData name="Raul Matsushita" userId="de7c31d34ed27a9c" providerId="LiveId" clId="{CFBAA0A5-36EA-42C4-8CE0-F20A01BCFC02}" dt="2024-04-01T12:01:10.799" v="1232" actId="20577"/>
        <pc:sldMkLst>
          <pc:docMk/>
          <pc:sldMk cId="2879850783" sldId="354"/>
        </pc:sldMkLst>
        <pc:spChg chg="mod">
          <ac:chgData name="Raul Matsushita" userId="de7c31d34ed27a9c" providerId="LiveId" clId="{CFBAA0A5-36EA-42C4-8CE0-F20A01BCFC02}" dt="2024-04-01T12:01:10.799" v="1232" actId="20577"/>
          <ac:spMkLst>
            <pc:docMk/>
            <pc:sldMk cId="2879850783" sldId="354"/>
            <ac:spMk id="3" creationId="{184701DA-832C-3CBF-3F10-C40EB705CF3F}"/>
          </ac:spMkLst>
        </pc:spChg>
      </pc:sldChg>
      <pc:sldChg chg="addSp delSp modSp add mod">
        <pc:chgData name="Raul Matsushita" userId="de7c31d34ed27a9c" providerId="LiveId" clId="{CFBAA0A5-36EA-42C4-8CE0-F20A01BCFC02}" dt="2024-04-01T10:22:31.628" v="292" actId="1076"/>
        <pc:sldMkLst>
          <pc:docMk/>
          <pc:sldMk cId="1932517748" sldId="355"/>
        </pc:sldMkLst>
        <pc:spChg chg="del">
          <ac:chgData name="Raul Matsushita" userId="de7c31d34ed27a9c" providerId="LiveId" clId="{CFBAA0A5-36EA-42C4-8CE0-F20A01BCFC02}" dt="2024-04-01T10:21:50.479" v="281" actId="478"/>
          <ac:spMkLst>
            <pc:docMk/>
            <pc:sldMk cId="1932517748" sldId="355"/>
            <ac:spMk id="3" creationId="{184701DA-832C-3CBF-3F10-C40EB705CF3F}"/>
          </ac:spMkLst>
        </pc:spChg>
        <pc:spChg chg="del">
          <ac:chgData name="Raul Matsushita" userId="de7c31d34ed27a9c" providerId="LiveId" clId="{CFBAA0A5-36EA-42C4-8CE0-F20A01BCFC02}" dt="2024-04-01T10:21:58.070" v="284" actId="478"/>
          <ac:spMkLst>
            <pc:docMk/>
            <pc:sldMk cId="1932517748" sldId="355"/>
            <ac:spMk id="7" creationId="{93867C91-5D9C-C9B6-6CD5-E945A29AB31F}"/>
          </ac:spMkLst>
        </pc:spChg>
        <pc:spChg chg="add del mod">
          <ac:chgData name="Raul Matsushita" userId="de7c31d34ed27a9c" providerId="LiveId" clId="{CFBAA0A5-36EA-42C4-8CE0-F20A01BCFC02}" dt="2024-04-01T10:21:53.937" v="282" actId="478"/>
          <ac:spMkLst>
            <pc:docMk/>
            <pc:sldMk cId="1932517748" sldId="355"/>
            <ac:spMk id="9" creationId="{8B87917A-9F02-5655-E78B-0603703E845A}"/>
          </ac:spMkLst>
        </pc:spChg>
        <pc:spChg chg="del">
          <ac:chgData name="Raul Matsushita" userId="de7c31d34ed27a9c" providerId="LiveId" clId="{CFBAA0A5-36EA-42C4-8CE0-F20A01BCFC02}" dt="2024-04-01T10:21:55.773" v="283" actId="478"/>
          <ac:spMkLst>
            <pc:docMk/>
            <pc:sldMk cId="1932517748" sldId="355"/>
            <ac:spMk id="11" creationId="{6B6ED1AD-A580-DC58-E30D-2AE2E0DAF249}"/>
          </ac:spMkLst>
        </pc:spChg>
        <pc:spChg chg="add mod">
          <ac:chgData name="Raul Matsushita" userId="de7c31d34ed27a9c" providerId="LiveId" clId="{CFBAA0A5-36EA-42C4-8CE0-F20A01BCFC02}" dt="2024-04-01T10:22:31.628" v="292" actId="1076"/>
          <ac:spMkLst>
            <pc:docMk/>
            <pc:sldMk cId="1932517748" sldId="355"/>
            <ac:spMk id="14" creationId="{A81C0276-B5C3-4B4E-F9D2-1FE509163F9B}"/>
          </ac:spMkLst>
        </pc:spChg>
        <pc:picChg chg="add">
          <ac:chgData name="Raul Matsushita" userId="de7c31d34ed27a9c" providerId="LiveId" clId="{CFBAA0A5-36EA-42C4-8CE0-F20A01BCFC02}" dt="2024-04-01T10:21:59.731" v="285" actId="22"/>
          <ac:picMkLst>
            <pc:docMk/>
            <pc:sldMk cId="1932517748" sldId="355"/>
            <ac:picMk id="12" creationId="{D1B8077C-606C-0AAA-B170-A28B134714D7}"/>
          </ac:picMkLst>
        </pc:picChg>
      </pc:sldChg>
      <pc:sldChg chg="add ord">
        <pc:chgData name="Raul Matsushita" userId="de7c31d34ed27a9c" providerId="LiveId" clId="{CFBAA0A5-36EA-42C4-8CE0-F20A01BCFC02}" dt="2024-04-01T10:22:45.915" v="295"/>
        <pc:sldMkLst>
          <pc:docMk/>
          <pc:sldMk cId="2846600874" sldId="356"/>
        </pc:sldMkLst>
      </pc:sldChg>
      <pc:sldChg chg="modSp add mod">
        <pc:chgData name="Raul Matsushita" userId="de7c31d34ed27a9c" providerId="LiveId" clId="{CFBAA0A5-36EA-42C4-8CE0-F20A01BCFC02}" dt="2024-04-01T10:24:01.883" v="300" actId="20577"/>
        <pc:sldMkLst>
          <pc:docMk/>
          <pc:sldMk cId="2839029868" sldId="357"/>
        </pc:sldMkLst>
        <pc:spChg chg="mod">
          <ac:chgData name="Raul Matsushita" userId="de7c31d34ed27a9c" providerId="LiveId" clId="{CFBAA0A5-36EA-42C4-8CE0-F20A01BCFC02}" dt="2024-04-01T10:24:01.883" v="300" actId="20577"/>
          <ac:spMkLst>
            <pc:docMk/>
            <pc:sldMk cId="2839029868" sldId="357"/>
            <ac:spMk id="14" creationId="{A81C0276-B5C3-4B4E-F9D2-1FE509163F9B}"/>
          </ac:spMkLst>
        </pc:spChg>
        <pc:picChg chg="mod">
          <ac:chgData name="Raul Matsushita" userId="de7c31d34ed27a9c" providerId="LiveId" clId="{CFBAA0A5-36EA-42C4-8CE0-F20A01BCFC02}" dt="2024-04-01T10:23:43.897" v="297" actId="14826"/>
          <ac:picMkLst>
            <pc:docMk/>
            <pc:sldMk cId="2839029868" sldId="357"/>
            <ac:picMk id="12" creationId="{D1B8077C-606C-0AAA-B170-A28B134714D7}"/>
          </ac:picMkLst>
        </pc:picChg>
      </pc:sldChg>
      <pc:sldChg chg="modSp add mod">
        <pc:chgData name="Raul Matsushita" userId="de7c31d34ed27a9c" providerId="LiveId" clId="{CFBAA0A5-36EA-42C4-8CE0-F20A01BCFC02}" dt="2024-04-01T10:25:02.856" v="304" actId="14826"/>
        <pc:sldMkLst>
          <pc:docMk/>
          <pc:sldMk cId="3389675921" sldId="358"/>
        </pc:sldMkLst>
        <pc:spChg chg="mod">
          <ac:chgData name="Raul Matsushita" userId="de7c31d34ed27a9c" providerId="LiveId" clId="{CFBAA0A5-36EA-42C4-8CE0-F20A01BCFC02}" dt="2024-04-01T10:24:36.364" v="303" actId="20577"/>
          <ac:spMkLst>
            <pc:docMk/>
            <pc:sldMk cId="3389675921" sldId="358"/>
            <ac:spMk id="14" creationId="{A81C0276-B5C3-4B4E-F9D2-1FE509163F9B}"/>
          </ac:spMkLst>
        </pc:spChg>
        <pc:picChg chg="mod">
          <ac:chgData name="Raul Matsushita" userId="de7c31d34ed27a9c" providerId="LiveId" clId="{CFBAA0A5-36EA-42C4-8CE0-F20A01BCFC02}" dt="2024-04-01T10:25:02.856" v="304" actId="14826"/>
          <ac:picMkLst>
            <pc:docMk/>
            <pc:sldMk cId="3389675921" sldId="358"/>
            <ac:picMk id="12" creationId="{D1B8077C-606C-0AAA-B170-A28B134714D7}"/>
          </ac:picMkLst>
        </pc:picChg>
      </pc:sldChg>
      <pc:sldChg chg="addSp delSp modSp add mod ord">
        <pc:chgData name="Raul Matsushita" userId="de7c31d34ed27a9c" providerId="LiveId" clId="{CFBAA0A5-36EA-42C4-8CE0-F20A01BCFC02}" dt="2024-04-01T11:02:29.044" v="477" actId="114"/>
        <pc:sldMkLst>
          <pc:docMk/>
          <pc:sldMk cId="2640512948" sldId="359"/>
        </pc:sldMkLst>
        <pc:spChg chg="mod">
          <ac:chgData name="Raul Matsushita" userId="de7c31d34ed27a9c" providerId="LiveId" clId="{CFBAA0A5-36EA-42C4-8CE0-F20A01BCFC02}" dt="2024-04-01T10:54:10.238" v="338" actId="6549"/>
          <ac:spMkLst>
            <pc:docMk/>
            <pc:sldMk cId="2640512948" sldId="359"/>
            <ac:spMk id="3" creationId="{184701DA-832C-3CBF-3F10-C40EB705CF3F}"/>
          </ac:spMkLst>
        </pc:spChg>
        <pc:spChg chg="del">
          <ac:chgData name="Raul Matsushita" userId="de7c31d34ed27a9c" providerId="LiveId" clId="{CFBAA0A5-36EA-42C4-8CE0-F20A01BCFC02}" dt="2024-04-01T10:54:14.968" v="339" actId="478"/>
          <ac:spMkLst>
            <pc:docMk/>
            <pc:sldMk cId="2640512948" sldId="359"/>
            <ac:spMk id="7" creationId="{9DFDEA00-2A53-F84F-979F-96A2142F3A3B}"/>
          </ac:spMkLst>
        </pc:spChg>
        <pc:spChg chg="add mod">
          <ac:chgData name="Raul Matsushita" userId="de7c31d34ed27a9c" providerId="LiveId" clId="{CFBAA0A5-36EA-42C4-8CE0-F20A01BCFC02}" dt="2024-04-01T11:02:29.044" v="477" actId="114"/>
          <ac:spMkLst>
            <pc:docMk/>
            <pc:sldMk cId="2640512948" sldId="359"/>
            <ac:spMk id="8" creationId="{B7301344-5468-6315-2D3F-7FC9FBC3CEAD}"/>
          </ac:spMkLst>
        </pc:spChg>
        <pc:spChg chg="del">
          <ac:chgData name="Raul Matsushita" userId="de7c31d34ed27a9c" providerId="LiveId" clId="{CFBAA0A5-36EA-42C4-8CE0-F20A01BCFC02}" dt="2024-04-01T10:54:05.372" v="337" actId="478"/>
          <ac:spMkLst>
            <pc:docMk/>
            <pc:sldMk cId="2640512948" sldId="359"/>
            <ac:spMk id="10" creationId="{3132549A-FD7A-95A8-D5AB-6AE2FEAEA0BA}"/>
          </ac:spMkLst>
        </pc:spChg>
        <pc:spChg chg="mod">
          <ac:chgData name="Raul Matsushita" userId="de7c31d34ed27a9c" providerId="LiveId" clId="{CFBAA0A5-36EA-42C4-8CE0-F20A01BCFC02}" dt="2024-04-01T10:54:35.651" v="346" actId="16959"/>
          <ac:spMkLst>
            <pc:docMk/>
            <pc:sldMk cId="2640512948" sldId="359"/>
            <ac:spMk id="11" creationId="{6B6ED1AD-A580-DC58-E30D-2AE2E0DAF249}"/>
          </ac:spMkLst>
        </pc:spChg>
      </pc:sldChg>
      <pc:sldChg chg="add del">
        <pc:chgData name="Raul Matsushita" userId="de7c31d34ed27a9c" providerId="LiveId" clId="{CFBAA0A5-36EA-42C4-8CE0-F20A01BCFC02}" dt="2024-04-01T10:58:57.297" v="424" actId="2696"/>
        <pc:sldMkLst>
          <pc:docMk/>
          <pc:sldMk cId="4213609076" sldId="360"/>
        </pc:sldMkLst>
      </pc:sldChg>
      <pc:sldChg chg="modSp add mod">
        <pc:chgData name="Raul Matsushita" userId="de7c31d34ed27a9c" providerId="LiveId" clId="{CFBAA0A5-36EA-42C4-8CE0-F20A01BCFC02}" dt="2024-04-01T11:02:24.875" v="476" actId="114"/>
        <pc:sldMkLst>
          <pc:docMk/>
          <pc:sldMk cId="915658384" sldId="361"/>
        </pc:sldMkLst>
        <pc:spChg chg="mod">
          <ac:chgData name="Raul Matsushita" userId="de7c31d34ed27a9c" providerId="LiveId" clId="{CFBAA0A5-36EA-42C4-8CE0-F20A01BCFC02}" dt="2024-04-01T11:02:24.875" v="476" actId="114"/>
          <ac:spMkLst>
            <pc:docMk/>
            <pc:sldMk cId="915658384" sldId="361"/>
            <ac:spMk id="8" creationId="{B7301344-5468-6315-2D3F-7FC9FBC3CEAD}"/>
          </ac:spMkLst>
        </pc:spChg>
      </pc:sldChg>
      <pc:sldChg chg="addSp modSp add mod">
        <pc:chgData name="Raul Matsushita" userId="de7c31d34ed27a9c" providerId="LiveId" clId="{CFBAA0A5-36EA-42C4-8CE0-F20A01BCFC02}" dt="2024-04-01T11:35:05.243" v="1074" actId="14100"/>
        <pc:sldMkLst>
          <pc:docMk/>
          <pc:sldMk cId="3457611781" sldId="362"/>
        </pc:sldMkLst>
        <pc:spChg chg="mod">
          <ac:chgData name="Raul Matsushita" userId="de7c31d34ed27a9c" providerId="LiveId" clId="{CFBAA0A5-36EA-42C4-8CE0-F20A01BCFC02}" dt="2024-04-01T11:02:15.412" v="473" actId="114"/>
          <ac:spMkLst>
            <pc:docMk/>
            <pc:sldMk cId="3457611781" sldId="362"/>
            <ac:spMk id="8" creationId="{B7301344-5468-6315-2D3F-7FC9FBC3CEAD}"/>
          </ac:spMkLst>
        </pc:spChg>
        <pc:spChg chg="add mod">
          <ac:chgData name="Raul Matsushita" userId="de7c31d34ed27a9c" providerId="LiveId" clId="{CFBAA0A5-36EA-42C4-8CE0-F20A01BCFC02}" dt="2024-04-01T11:35:05.243" v="1074" actId="14100"/>
          <ac:spMkLst>
            <pc:docMk/>
            <pc:sldMk cId="3457611781" sldId="362"/>
            <ac:spMk id="9" creationId="{4D98401F-528E-875B-19A0-40A175C03F61}"/>
          </ac:spMkLst>
        </pc:spChg>
      </pc:sldChg>
      <pc:sldChg chg="addSp delSp modSp add mod">
        <pc:chgData name="Raul Matsushita" userId="de7c31d34ed27a9c" providerId="LiveId" clId="{CFBAA0A5-36EA-42C4-8CE0-F20A01BCFC02}" dt="2024-04-01T11:05:31.175" v="516" actId="478"/>
        <pc:sldMkLst>
          <pc:docMk/>
          <pc:sldMk cId="667433533" sldId="363"/>
        </pc:sldMkLst>
        <pc:spChg chg="mod">
          <ac:chgData name="Raul Matsushita" userId="de7c31d34ed27a9c" providerId="LiveId" clId="{CFBAA0A5-36EA-42C4-8CE0-F20A01BCFC02}" dt="2024-04-01T11:04:40.846" v="509" actId="20577"/>
          <ac:spMkLst>
            <pc:docMk/>
            <pc:sldMk cId="667433533" sldId="363"/>
            <ac:spMk id="3" creationId="{184701DA-832C-3CBF-3F10-C40EB705CF3F}"/>
          </ac:spMkLst>
        </pc:spChg>
        <pc:spChg chg="add del mod">
          <ac:chgData name="Raul Matsushita" userId="de7c31d34ed27a9c" providerId="LiveId" clId="{CFBAA0A5-36EA-42C4-8CE0-F20A01BCFC02}" dt="2024-04-01T11:05:06.427" v="514" actId="478"/>
          <ac:spMkLst>
            <pc:docMk/>
            <pc:sldMk cId="667433533" sldId="363"/>
            <ac:spMk id="7" creationId="{A0A1F7F9-FABF-D1BA-4852-F834176063B2}"/>
          </ac:spMkLst>
        </pc:spChg>
        <pc:spChg chg="del mod">
          <ac:chgData name="Raul Matsushita" userId="de7c31d34ed27a9c" providerId="LiveId" clId="{CFBAA0A5-36EA-42C4-8CE0-F20A01BCFC02}" dt="2024-04-01T11:01:38.569" v="462" actId="478"/>
          <ac:spMkLst>
            <pc:docMk/>
            <pc:sldMk cId="667433533" sldId="363"/>
            <ac:spMk id="8" creationId="{B7301344-5468-6315-2D3F-7FC9FBC3CEAD}"/>
          </ac:spMkLst>
        </pc:spChg>
        <pc:spChg chg="add del">
          <ac:chgData name="Raul Matsushita" userId="de7c31d34ed27a9c" providerId="LiveId" clId="{CFBAA0A5-36EA-42C4-8CE0-F20A01BCFC02}" dt="2024-04-01T11:05:31.175" v="516" actId="478"/>
          <ac:spMkLst>
            <pc:docMk/>
            <pc:sldMk cId="667433533" sldId="363"/>
            <ac:spMk id="9" creationId="{89A03BB7-7D7C-ACE6-F8DD-836EC6EE7749}"/>
          </ac:spMkLst>
        </pc:spChg>
      </pc:sldChg>
      <pc:sldChg chg="addSp modSp add mod">
        <pc:chgData name="Raul Matsushita" userId="de7c31d34ed27a9c" providerId="LiveId" clId="{CFBAA0A5-36EA-42C4-8CE0-F20A01BCFC02}" dt="2024-04-01T11:10:45.886" v="635" actId="20577"/>
        <pc:sldMkLst>
          <pc:docMk/>
          <pc:sldMk cId="2255523769" sldId="364"/>
        </pc:sldMkLst>
        <pc:spChg chg="mod">
          <ac:chgData name="Raul Matsushita" userId="de7c31d34ed27a9c" providerId="LiveId" clId="{CFBAA0A5-36EA-42C4-8CE0-F20A01BCFC02}" dt="2024-04-01T11:10:18.815" v="632" actId="207"/>
          <ac:spMkLst>
            <pc:docMk/>
            <pc:sldMk cId="2255523769" sldId="364"/>
            <ac:spMk id="3" creationId="{184701DA-832C-3CBF-3F10-C40EB705CF3F}"/>
          </ac:spMkLst>
        </pc:spChg>
        <pc:spChg chg="add mod">
          <ac:chgData name="Raul Matsushita" userId="de7c31d34ed27a9c" providerId="LiveId" clId="{CFBAA0A5-36EA-42C4-8CE0-F20A01BCFC02}" dt="2024-04-01T11:06:06.890" v="521" actId="14861"/>
          <ac:spMkLst>
            <pc:docMk/>
            <pc:sldMk cId="2255523769" sldId="364"/>
            <ac:spMk id="7" creationId="{0250C150-A16F-426A-3D16-1955326969ED}"/>
          </ac:spMkLst>
        </pc:spChg>
        <pc:spChg chg="add mod">
          <ac:chgData name="Raul Matsushita" userId="de7c31d34ed27a9c" providerId="LiveId" clId="{CFBAA0A5-36EA-42C4-8CE0-F20A01BCFC02}" dt="2024-04-01T11:10:45.886" v="635" actId="20577"/>
          <ac:spMkLst>
            <pc:docMk/>
            <pc:sldMk cId="2255523769" sldId="364"/>
            <ac:spMk id="8" creationId="{136CE969-448C-0A9E-9218-8A135C03FA9A}"/>
          </ac:spMkLst>
        </pc:spChg>
      </pc:sldChg>
      <pc:sldChg chg="modSp add mod">
        <pc:chgData name="Raul Matsushita" userId="de7c31d34ed27a9c" providerId="LiveId" clId="{CFBAA0A5-36EA-42C4-8CE0-F20A01BCFC02}" dt="2024-04-01T11:11:35.498" v="670" actId="122"/>
        <pc:sldMkLst>
          <pc:docMk/>
          <pc:sldMk cId="3109590874" sldId="365"/>
        </pc:sldMkLst>
        <pc:spChg chg="mod">
          <ac:chgData name="Raul Matsushita" userId="de7c31d34ed27a9c" providerId="LiveId" clId="{CFBAA0A5-36EA-42C4-8CE0-F20A01BCFC02}" dt="2024-04-01T11:11:35.498" v="670" actId="122"/>
          <ac:spMkLst>
            <pc:docMk/>
            <pc:sldMk cId="3109590874" sldId="365"/>
            <ac:spMk id="8" creationId="{136CE969-448C-0A9E-9218-8A135C03FA9A}"/>
          </ac:spMkLst>
        </pc:spChg>
      </pc:sldChg>
      <pc:sldChg chg="delSp modSp add mod ord">
        <pc:chgData name="Raul Matsushita" userId="de7c31d34ed27a9c" providerId="LiveId" clId="{CFBAA0A5-36EA-42C4-8CE0-F20A01BCFC02}" dt="2024-04-01T11:21:08.925" v="859" actId="1076"/>
        <pc:sldMkLst>
          <pc:docMk/>
          <pc:sldMk cId="4205325796" sldId="366"/>
        </pc:sldMkLst>
        <pc:spChg chg="mod">
          <ac:chgData name="Raul Matsushita" userId="de7c31d34ed27a9c" providerId="LiveId" clId="{CFBAA0A5-36EA-42C4-8CE0-F20A01BCFC02}" dt="2024-04-01T11:20:05.138" v="769" actId="6549"/>
          <ac:spMkLst>
            <pc:docMk/>
            <pc:sldMk cId="4205325796" sldId="366"/>
            <ac:spMk id="3" creationId="{184701DA-832C-3CBF-3F10-C40EB705CF3F}"/>
          </ac:spMkLst>
        </pc:spChg>
        <pc:spChg chg="del">
          <ac:chgData name="Raul Matsushita" userId="de7c31d34ed27a9c" providerId="LiveId" clId="{CFBAA0A5-36EA-42C4-8CE0-F20A01BCFC02}" dt="2024-04-01T11:20:02.627" v="768" actId="478"/>
          <ac:spMkLst>
            <pc:docMk/>
            <pc:sldMk cId="4205325796" sldId="366"/>
            <ac:spMk id="7" creationId="{0250C150-A16F-426A-3D16-1955326969ED}"/>
          </ac:spMkLst>
        </pc:spChg>
        <pc:spChg chg="mod">
          <ac:chgData name="Raul Matsushita" userId="de7c31d34ed27a9c" providerId="LiveId" clId="{CFBAA0A5-36EA-42C4-8CE0-F20A01BCFC02}" dt="2024-04-01T11:21:08.925" v="859" actId="1076"/>
          <ac:spMkLst>
            <pc:docMk/>
            <pc:sldMk cId="4205325796" sldId="366"/>
            <ac:spMk id="8" creationId="{136CE969-448C-0A9E-9218-8A135C03FA9A}"/>
          </ac:spMkLst>
        </pc:spChg>
        <pc:spChg chg="del">
          <ac:chgData name="Raul Matsushita" userId="de7c31d34ed27a9c" providerId="LiveId" clId="{CFBAA0A5-36EA-42C4-8CE0-F20A01BCFC02}" dt="2024-04-01T11:17:56.237" v="755" actId="478"/>
          <ac:spMkLst>
            <pc:docMk/>
            <pc:sldMk cId="4205325796" sldId="366"/>
            <ac:spMk id="11" creationId="{6B6ED1AD-A580-DC58-E30D-2AE2E0DAF249}"/>
          </ac:spMkLst>
        </pc:spChg>
      </pc:sldChg>
      <pc:sldChg chg="addSp modSp add mod">
        <pc:chgData name="Raul Matsushita" userId="de7c31d34ed27a9c" providerId="LiveId" clId="{CFBAA0A5-36EA-42C4-8CE0-F20A01BCFC02}" dt="2024-04-01T11:24:56.373" v="910" actId="1076"/>
        <pc:sldMkLst>
          <pc:docMk/>
          <pc:sldMk cId="4206040171" sldId="367"/>
        </pc:sldMkLst>
        <pc:spChg chg="mod">
          <ac:chgData name="Raul Matsushita" userId="de7c31d34ed27a9c" providerId="LiveId" clId="{CFBAA0A5-36EA-42C4-8CE0-F20A01BCFC02}" dt="2024-04-01T11:24:41.385" v="908" actId="20577"/>
          <ac:spMkLst>
            <pc:docMk/>
            <pc:sldMk cId="4206040171" sldId="367"/>
            <ac:spMk id="3" creationId="{184701DA-832C-3CBF-3F10-C40EB705CF3F}"/>
          </ac:spMkLst>
        </pc:spChg>
        <pc:spChg chg="add mod">
          <ac:chgData name="Raul Matsushita" userId="de7c31d34ed27a9c" providerId="LiveId" clId="{CFBAA0A5-36EA-42C4-8CE0-F20A01BCFC02}" dt="2024-04-01T11:22:03.709" v="863" actId="14100"/>
          <ac:spMkLst>
            <pc:docMk/>
            <pc:sldMk cId="4206040171" sldId="367"/>
            <ac:spMk id="7" creationId="{12DC400C-8415-2FB9-F937-C06E7C32D36A}"/>
          </ac:spMkLst>
        </pc:spChg>
        <pc:spChg chg="mod">
          <ac:chgData name="Raul Matsushita" userId="de7c31d34ed27a9c" providerId="LiveId" clId="{CFBAA0A5-36EA-42C4-8CE0-F20A01BCFC02}" dt="2024-04-01T11:24:56.373" v="910" actId="1076"/>
          <ac:spMkLst>
            <pc:docMk/>
            <pc:sldMk cId="4206040171" sldId="367"/>
            <ac:spMk id="8" creationId="{136CE969-448C-0A9E-9218-8A135C03FA9A}"/>
          </ac:spMkLst>
        </pc:spChg>
      </pc:sldChg>
      <pc:sldChg chg="addSp modSp add mod">
        <pc:chgData name="Raul Matsushita" userId="de7c31d34ed27a9c" providerId="LiveId" clId="{CFBAA0A5-36EA-42C4-8CE0-F20A01BCFC02}" dt="2024-04-01T11:29:34.706" v="1006" actId="20577"/>
        <pc:sldMkLst>
          <pc:docMk/>
          <pc:sldMk cId="741281146" sldId="368"/>
        </pc:sldMkLst>
        <pc:spChg chg="mod">
          <ac:chgData name="Raul Matsushita" userId="de7c31d34ed27a9c" providerId="LiveId" clId="{CFBAA0A5-36EA-42C4-8CE0-F20A01BCFC02}" dt="2024-04-01T11:27:50.462" v="982" actId="20577"/>
          <ac:spMkLst>
            <pc:docMk/>
            <pc:sldMk cId="741281146" sldId="368"/>
            <ac:spMk id="8" creationId="{136CE969-448C-0A9E-9218-8A135C03FA9A}"/>
          </ac:spMkLst>
        </pc:spChg>
        <pc:spChg chg="add mod">
          <ac:chgData name="Raul Matsushita" userId="de7c31d34ed27a9c" providerId="LiveId" clId="{CFBAA0A5-36EA-42C4-8CE0-F20A01BCFC02}" dt="2024-04-01T11:29:34.706" v="1006" actId="20577"/>
          <ac:spMkLst>
            <pc:docMk/>
            <pc:sldMk cId="741281146" sldId="368"/>
            <ac:spMk id="9" creationId="{7685B417-DEBC-CE48-AECA-A2D48111B00D}"/>
          </ac:spMkLst>
        </pc:spChg>
      </pc:sldChg>
      <pc:sldChg chg="modSp add mod">
        <pc:chgData name="Raul Matsushita" userId="de7c31d34ed27a9c" providerId="LiveId" clId="{CFBAA0A5-36EA-42C4-8CE0-F20A01BCFC02}" dt="2024-04-01T11:59:52.443" v="1215" actId="20577"/>
        <pc:sldMkLst>
          <pc:docMk/>
          <pc:sldMk cId="3518317673" sldId="369"/>
        </pc:sldMkLst>
        <pc:spChg chg="mod">
          <ac:chgData name="Raul Matsushita" userId="de7c31d34ed27a9c" providerId="LiveId" clId="{CFBAA0A5-36EA-42C4-8CE0-F20A01BCFC02}" dt="2024-04-01T11:59:52.443" v="1215" actId="20577"/>
          <ac:spMkLst>
            <pc:docMk/>
            <pc:sldMk cId="3518317673" sldId="369"/>
            <ac:spMk id="8" creationId="{136CE969-448C-0A9E-9218-8A135C03FA9A}"/>
          </ac:spMkLst>
        </pc:spChg>
      </pc:sldChg>
      <pc:sldChg chg="addSp delSp modSp add mod">
        <pc:chgData name="Raul Matsushita" userId="de7c31d34ed27a9c" providerId="LiveId" clId="{CFBAA0A5-36EA-42C4-8CE0-F20A01BCFC02}" dt="2024-04-01T13:01:11.933" v="1403" actId="20577"/>
        <pc:sldMkLst>
          <pc:docMk/>
          <pc:sldMk cId="2441861456" sldId="370"/>
        </pc:sldMkLst>
        <pc:spChg chg="mod">
          <ac:chgData name="Raul Matsushita" userId="de7c31d34ed27a9c" providerId="LiveId" clId="{CFBAA0A5-36EA-42C4-8CE0-F20A01BCFC02}" dt="2024-04-01T12:42:24.260" v="1252" actId="6549"/>
          <ac:spMkLst>
            <pc:docMk/>
            <pc:sldMk cId="2441861456" sldId="370"/>
            <ac:spMk id="3" creationId="{184701DA-832C-3CBF-3F10-C40EB705CF3F}"/>
          </ac:spMkLst>
        </pc:spChg>
        <pc:spChg chg="del">
          <ac:chgData name="Raul Matsushita" userId="de7c31d34ed27a9c" providerId="LiveId" clId="{CFBAA0A5-36EA-42C4-8CE0-F20A01BCFC02}" dt="2024-04-01T12:42:29.761" v="1254" actId="478"/>
          <ac:spMkLst>
            <pc:docMk/>
            <pc:sldMk cId="2441861456" sldId="370"/>
            <ac:spMk id="7" creationId="{12DC400C-8415-2FB9-F937-C06E7C32D36A}"/>
          </ac:spMkLst>
        </pc:spChg>
        <pc:spChg chg="del">
          <ac:chgData name="Raul Matsushita" userId="de7c31d34ed27a9c" providerId="LiveId" clId="{CFBAA0A5-36EA-42C4-8CE0-F20A01BCFC02}" dt="2024-04-01T12:42:28.132" v="1253" actId="478"/>
          <ac:spMkLst>
            <pc:docMk/>
            <pc:sldMk cId="2441861456" sldId="370"/>
            <ac:spMk id="8" creationId="{136CE969-448C-0A9E-9218-8A135C03FA9A}"/>
          </ac:spMkLst>
        </pc:spChg>
        <pc:spChg chg="del">
          <ac:chgData name="Raul Matsushita" userId="de7c31d34ed27a9c" providerId="LiveId" clId="{CFBAA0A5-36EA-42C4-8CE0-F20A01BCFC02}" dt="2024-04-01T12:42:31.496" v="1255" actId="478"/>
          <ac:spMkLst>
            <pc:docMk/>
            <pc:sldMk cId="2441861456" sldId="370"/>
            <ac:spMk id="9" creationId="{7685B417-DEBC-CE48-AECA-A2D48111B00D}"/>
          </ac:spMkLst>
        </pc:spChg>
        <pc:spChg chg="add mod">
          <ac:chgData name="Raul Matsushita" userId="de7c31d34ed27a9c" providerId="LiveId" clId="{CFBAA0A5-36EA-42C4-8CE0-F20A01BCFC02}" dt="2024-04-01T13:01:11.933" v="1403" actId="20577"/>
          <ac:spMkLst>
            <pc:docMk/>
            <pc:sldMk cId="2441861456" sldId="370"/>
            <ac:spMk id="12" creationId="{D782CB1F-26C7-2DE1-95F4-C74A1DF8F6D1}"/>
          </ac:spMkLst>
        </pc:spChg>
        <pc:picChg chg="add mod">
          <ac:chgData name="Raul Matsushita" userId="de7c31d34ed27a9c" providerId="LiveId" clId="{CFBAA0A5-36EA-42C4-8CE0-F20A01BCFC02}" dt="2024-04-01T12:46:32.184" v="1262" actId="14100"/>
          <ac:picMkLst>
            <pc:docMk/>
            <pc:sldMk cId="2441861456" sldId="370"/>
            <ac:picMk id="11" creationId="{A44668E0-75F3-99C4-0FFE-69E8285D197B}"/>
          </ac:picMkLst>
        </pc:picChg>
      </pc:sldChg>
      <pc:sldChg chg="modSp add mod">
        <pc:chgData name="Raul Matsushita" userId="de7c31d34ed27a9c" providerId="LiveId" clId="{CFBAA0A5-36EA-42C4-8CE0-F20A01BCFC02}" dt="2024-04-01T12:48:22.609" v="1270" actId="14826"/>
        <pc:sldMkLst>
          <pc:docMk/>
          <pc:sldMk cId="326220215" sldId="371"/>
        </pc:sldMkLst>
        <pc:picChg chg="mod">
          <ac:chgData name="Raul Matsushita" userId="de7c31d34ed27a9c" providerId="LiveId" clId="{CFBAA0A5-36EA-42C4-8CE0-F20A01BCFC02}" dt="2024-04-01T12:48:22.609" v="1270" actId="14826"/>
          <ac:picMkLst>
            <pc:docMk/>
            <pc:sldMk cId="326220215" sldId="371"/>
            <ac:picMk id="11" creationId="{A44668E0-75F3-99C4-0FFE-69E8285D197B}"/>
          </ac:picMkLst>
        </pc:picChg>
      </pc:sldChg>
      <pc:sldChg chg="addSp delSp modSp add mod">
        <pc:chgData name="Raul Matsushita" userId="de7c31d34ed27a9c" providerId="LiveId" clId="{CFBAA0A5-36EA-42C4-8CE0-F20A01BCFC02}" dt="2024-04-01T12:52:24.034" v="1280" actId="20577"/>
        <pc:sldMkLst>
          <pc:docMk/>
          <pc:sldMk cId="3272424144" sldId="372"/>
        </pc:sldMkLst>
        <pc:spChg chg="add mod">
          <ac:chgData name="Raul Matsushita" userId="de7c31d34ed27a9c" providerId="LiveId" clId="{CFBAA0A5-36EA-42C4-8CE0-F20A01BCFC02}" dt="2024-04-01T12:52:24.034" v="1280" actId="20577"/>
          <ac:spMkLst>
            <pc:docMk/>
            <pc:sldMk cId="3272424144" sldId="372"/>
            <ac:spMk id="9" creationId="{CB354BAE-0918-D37C-AEB3-787F2712C44D}"/>
          </ac:spMkLst>
        </pc:spChg>
        <pc:picChg chg="add">
          <ac:chgData name="Raul Matsushita" userId="de7c31d34ed27a9c" providerId="LiveId" clId="{CFBAA0A5-36EA-42C4-8CE0-F20A01BCFC02}" dt="2024-04-01T12:47:10.488" v="1266" actId="22"/>
          <ac:picMkLst>
            <pc:docMk/>
            <pc:sldMk cId="3272424144" sldId="372"/>
            <ac:picMk id="8" creationId="{2A6A361B-64BF-A76D-11B9-5645DE482C02}"/>
          </ac:picMkLst>
        </pc:picChg>
        <pc:picChg chg="del">
          <ac:chgData name="Raul Matsushita" userId="de7c31d34ed27a9c" providerId="LiveId" clId="{CFBAA0A5-36EA-42C4-8CE0-F20A01BCFC02}" dt="2024-04-01T12:47:09.644" v="1265" actId="478"/>
          <ac:picMkLst>
            <pc:docMk/>
            <pc:sldMk cId="3272424144" sldId="372"/>
            <ac:picMk id="11" creationId="{A44668E0-75F3-99C4-0FFE-69E8285D197B}"/>
          </ac:picMkLst>
        </pc:picChg>
      </pc:sldChg>
      <pc:sldChg chg="addSp delSp modSp add mod">
        <pc:chgData name="Raul Matsushita" userId="de7c31d34ed27a9c" providerId="LiveId" clId="{CFBAA0A5-36EA-42C4-8CE0-F20A01BCFC02}" dt="2024-04-01T12:52:30.831" v="1282" actId="20577"/>
        <pc:sldMkLst>
          <pc:docMk/>
          <pc:sldMk cId="1721665080" sldId="373"/>
        </pc:sldMkLst>
        <pc:spChg chg="add mod">
          <ac:chgData name="Raul Matsushita" userId="de7c31d34ed27a9c" providerId="LiveId" clId="{CFBAA0A5-36EA-42C4-8CE0-F20A01BCFC02}" dt="2024-04-01T12:52:30.831" v="1282" actId="20577"/>
          <ac:spMkLst>
            <pc:docMk/>
            <pc:sldMk cId="1721665080" sldId="373"/>
            <ac:spMk id="9" creationId="{6D80410E-C946-84FF-6DBF-0D1C4E8E91AE}"/>
          </ac:spMkLst>
        </pc:spChg>
        <pc:picChg chg="add">
          <ac:chgData name="Raul Matsushita" userId="de7c31d34ed27a9c" providerId="LiveId" clId="{CFBAA0A5-36EA-42C4-8CE0-F20A01BCFC02}" dt="2024-04-01T12:47:51.840" v="1269" actId="22"/>
          <ac:picMkLst>
            <pc:docMk/>
            <pc:sldMk cId="1721665080" sldId="373"/>
            <ac:picMk id="8" creationId="{24722EE6-9D0F-97D9-1C36-6FD0C7283393}"/>
          </ac:picMkLst>
        </pc:picChg>
        <pc:picChg chg="del">
          <ac:chgData name="Raul Matsushita" userId="de7c31d34ed27a9c" providerId="LiveId" clId="{CFBAA0A5-36EA-42C4-8CE0-F20A01BCFC02}" dt="2024-04-01T12:47:50.935" v="1268" actId="478"/>
          <ac:picMkLst>
            <pc:docMk/>
            <pc:sldMk cId="1721665080" sldId="373"/>
            <ac:picMk id="11" creationId="{A44668E0-75F3-99C4-0FFE-69E8285D197B}"/>
          </ac:picMkLst>
        </pc:picChg>
      </pc:sldChg>
      <pc:sldChg chg="modSp add mod">
        <pc:chgData name="Raul Matsushita" userId="de7c31d34ed27a9c" providerId="LiveId" clId="{CFBAA0A5-36EA-42C4-8CE0-F20A01BCFC02}" dt="2024-04-01T12:53:28.754" v="1285" actId="14100"/>
        <pc:sldMkLst>
          <pc:docMk/>
          <pc:sldMk cId="2262629341" sldId="374"/>
        </pc:sldMkLst>
        <pc:picChg chg="mod">
          <ac:chgData name="Raul Matsushita" userId="de7c31d34ed27a9c" providerId="LiveId" clId="{CFBAA0A5-36EA-42C4-8CE0-F20A01BCFC02}" dt="2024-04-01T12:53:28.754" v="1285" actId="14100"/>
          <ac:picMkLst>
            <pc:docMk/>
            <pc:sldMk cId="2262629341" sldId="374"/>
            <ac:picMk id="11" creationId="{A44668E0-75F3-99C4-0FFE-69E8285D197B}"/>
          </ac:picMkLst>
        </pc:picChg>
      </pc:sldChg>
      <pc:sldChg chg="addSp modSp add mod replId">
        <pc:chgData name="Raul Matsushita" userId="de7c31d34ed27a9c" providerId="LiveId" clId="{CFBAA0A5-36EA-42C4-8CE0-F20A01BCFC02}" dt="2024-04-01T13:10:13.967" v="1486" actId="20577"/>
        <pc:sldMkLst>
          <pc:docMk/>
          <pc:sldMk cId="2899985399" sldId="375"/>
        </pc:sldMkLst>
        <pc:spChg chg="add mod">
          <ac:chgData name="Raul Matsushita" userId="de7c31d34ed27a9c" providerId="LiveId" clId="{CFBAA0A5-36EA-42C4-8CE0-F20A01BCFC02}" dt="2024-04-01T12:53:40.122" v="1287" actId="20577"/>
          <ac:spMkLst>
            <pc:docMk/>
            <pc:sldMk cId="2899985399" sldId="375"/>
            <ac:spMk id="7" creationId="{D8FB648D-6303-99C5-8F1F-87613DA81E04}"/>
          </ac:spMkLst>
        </pc:spChg>
        <pc:spChg chg="add mod">
          <ac:chgData name="Raul Matsushita" userId="de7c31d34ed27a9c" providerId="LiveId" clId="{CFBAA0A5-36EA-42C4-8CE0-F20A01BCFC02}" dt="2024-04-01T13:10:13.967" v="1486" actId="20577"/>
          <ac:spMkLst>
            <pc:docMk/>
            <pc:sldMk cId="2899985399" sldId="375"/>
            <ac:spMk id="9" creationId="{EDC9E738-655F-D54A-AF83-8937208D1858}"/>
          </ac:spMkLst>
        </pc:spChg>
        <pc:picChg chg="mod">
          <ac:chgData name="Raul Matsushita" userId="de7c31d34ed27a9c" providerId="LiveId" clId="{CFBAA0A5-36EA-42C4-8CE0-F20A01BCFC02}" dt="2024-04-01T12:49:02.389" v="1272" actId="14826"/>
          <ac:picMkLst>
            <pc:docMk/>
            <pc:sldMk cId="2899985399" sldId="375"/>
            <ac:picMk id="8" creationId="{24722EE6-9D0F-97D9-1C36-6FD0C7283393}"/>
          </ac:picMkLst>
        </pc:picChg>
      </pc:sldChg>
      <pc:sldChg chg="modSp add mod">
        <pc:chgData name="Raul Matsushita" userId="de7c31d34ed27a9c" providerId="LiveId" clId="{CFBAA0A5-36EA-42C4-8CE0-F20A01BCFC02}" dt="2024-04-01T12:50:27.547" v="1276" actId="14100"/>
        <pc:sldMkLst>
          <pc:docMk/>
          <pc:sldMk cId="3070712035" sldId="376"/>
        </pc:sldMkLst>
        <pc:picChg chg="mod">
          <ac:chgData name="Raul Matsushita" userId="de7c31d34ed27a9c" providerId="LiveId" clId="{CFBAA0A5-36EA-42C4-8CE0-F20A01BCFC02}" dt="2024-04-01T12:50:27.547" v="1276" actId="14100"/>
          <ac:picMkLst>
            <pc:docMk/>
            <pc:sldMk cId="3070712035" sldId="376"/>
            <ac:picMk id="11" creationId="{A44668E0-75F3-99C4-0FFE-69E8285D197B}"/>
          </ac:picMkLst>
        </pc:picChg>
      </pc:sldChg>
      <pc:sldChg chg="addSp modSp add mod replId">
        <pc:chgData name="Raul Matsushita" userId="de7c31d34ed27a9c" providerId="LiveId" clId="{CFBAA0A5-36EA-42C4-8CE0-F20A01BCFC02}" dt="2024-04-01T13:09:05.055" v="1468" actId="20577"/>
        <pc:sldMkLst>
          <pc:docMk/>
          <pc:sldMk cId="4147331593" sldId="377"/>
        </pc:sldMkLst>
        <pc:spChg chg="add mod">
          <ac:chgData name="Raul Matsushita" userId="de7c31d34ed27a9c" providerId="LiveId" clId="{CFBAA0A5-36EA-42C4-8CE0-F20A01BCFC02}" dt="2024-04-01T12:55:22.321" v="1290" actId="20577"/>
          <ac:spMkLst>
            <pc:docMk/>
            <pc:sldMk cId="4147331593" sldId="377"/>
            <ac:spMk id="7" creationId="{BBCFD279-BC5F-1F46-2F16-CD92CC7663D3}"/>
          </ac:spMkLst>
        </pc:spChg>
        <pc:spChg chg="add mod">
          <ac:chgData name="Raul Matsushita" userId="de7c31d34ed27a9c" providerId="LiveId" clId="{CFBAA0A5-36EA-42C4-8CE0-F20A01BCFC02}" dt="2024-04-01T13:09:05.055" v="1468" actId="20577"/>
          <ac:spMkLst>
            <pc:docMk/>
            <pc:sldMk cId="4147331593" sldId="377"/>
            <ac:spMk id="9" creationId="{4E98CA5C-BCE3-2784-1528-30B3005F8829}"/>
          </ac:spMkLst>
        </pc:spChg>
        <pc:picChg chg="mod">
          <ac:chgData name="Raul Matsushita" userId="de7c31d34ed27a9c" providerId="LiveId" clId="{CFBAA0A5-36EA-42C4-8CE0-F20A01BCFC02}" dt="2024-04-01T12:49:52.545" v="1274" actId="14826"/>
          <ac:picMkLst>
            <pc:docMk/>
            <pc:sldMk cId="4147331593" sldId="377"/>
            <ac:picMk id="8" creationId="{24722EE6-9D0F-97D9-1C36-6FD0C7283393}"/>
          </ac:picMkLst>
        </pc:picChg>
      </pc:sldChg>
    </pc:docChg>
  </pc:docChgLst>
  <pc:docChgLst>
    <pc:chgData name="Raul Matsushita" userId="de7c31d34ed27a9c" providerId="LiveId" clId="{9A6F78BC-7A4E-49E7-BA90-F7BF8A67A6A6}"/>
    <pc:docChg chg="undo custSel addSld delSld modSld sldOrd">
      <pc:chgData name="Raul Matsushita" userId="de7c31d34ed27a9c" providerId="LiveId" clId="{9A6F78BC-7A4E-49E7-BA90-F7BF8A67A6A6}" dt="2024-03-25T18:09:57.124" v="4454" actId="20577"/>
      <pc:docMkLst>
        <pc:docMk/>
      </pc:docMkLst>
      <pc:sldChg chg="modSp mod">
        <pc:chgData name="Raul Matsushita" userId="de7c31d34ed27a9c" providerId="LiveId" clId="{9A6F78BC-7A4E-49E7-BA90-F7BF8A67A6A6}" dt="2024-03-19T19:24:10.817" v="0" actId="20577"/>
        <pc:sldMkLst>
          <pc:docMk/>
          <pc:sldMk cId="2586058810" sldId="256"/>
        </pc:sldMkLst>
        <pc:spChg chg="mod">
          <ac:chgData name="Raul Matsushita" userId="de7c31d34ed27a9c" providerId="LiveId" clId="{9A6F78BC-7A4E-49E7-BA90-F7BF8A67A6A6}" dt="2024-03-19T19:24:10.817" v="0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del">
        <pc:chgData name="Raul Matsushita" userId="de7c31d34ed27a9c" providerId="LiveId" clId="{9A6F78BC-7A4E-49E7-BA90-F7BF8A67A6A6}" dt="2024-03-19T19:24:19.332" v="1" actId="47"/>
        <pc:sldMkLst>
          <pc:docMk/>
          <pc:sldMk cId="3268000341" sldId="258"/>
        </pc:sldMkLst>
      </pc:sldChg>
      <pc:sldChg chg="del">
        <pc:chgData name="Raul Matsushita" userId="de7c31d34ed27a9c" providerId="LiveId" clId="{9A6F78BC-7A4E-49E7-BA90-F7BF8A67A6A6}" dt="2024-03-19T19:24:20.691" v="2" actId="47"/>
        <pc:sldMkLst>
          <pc:docMk/>
          <pc:sldMk cId="3831168221" sldId="259"/>
        </pc:sldMkLst>
      </pc:sldChg>
      <pc:sldChg chg="del">
        <pc:chgData name="Raul Matsushita" userId="de7c31d34ed27a9c" providerId="LiveId" clId="{9A6F78BC-7A4E-49E7-BA90-F7BF8A67A6A6}" dt="2024-03-19T19:24:21.900" v="3" actId="47"/>
        <pc:sldMkLst>
          <pc:docMk/>
          <pc:sldMk cId="859586920" sldId="260"/>
        </pc:sldMkLst>
      </pc:sldChg>
      <pc:sldChg chg="del">
        <pc:chgData name="Raul Matsushita" userId="de7c31d34ed27a9c" providerId="LiveId" clId="{9A6F78BC-7A4E-49E7-BA90-F7BF8A67A6A6}" dt="2024-03-19T19:24:23.153" v="4" actId="47"/>
        <pc:sldMkLst>
          <pc:docMk/>
          <pc:sldMk cId="3362269453" sldId="261"/>
        </pc:sldMkLst>
      </pc:sldChg>
      <pc:sldChg chg="del">
        <pc:chgData name="Raul Matsushita" userId="de7c31d34ed27a9c" providerId="LiveId" clId="{9A6F78BC-7A4E-49E7-BA90-F7BF8A67A6A6}" dt="2024-03-19T19:24:23.778" v="5" actId="47"/>
        <pc:sldMkLst>
          <pc:docMk/>
          <pc:sldMk cId="2434198248" sldId="262"/>
        </pc:sldMkLst>
      </pc:sldChg>
      <pc:sldChg chg="del">
        <pc:chgData name="Raul Matsushita" userId="de7c31d34ed27a9c" providerId="LiveId" clId="{9A6F78BC-7A4E-49E7-BA90-F7BF8A67A6A6}" dt="2024-03-19T19:24:24.380" v="6" actId="47"/>
        <pc:sldMkLst>
          <pc:docMk/>
          <pc:sldMk cId="2210133518" sldId="263"/>
        </pc:sldMkLst>
      </pc:sldChg>
      <pc:sldChg chg="del">
        <pc:chgData name="Raul Matsushita" userId="de7c31d34ed27a9c" providerId="LiveId" clId="{9A6F78BC-7A4E-49E7-BA90-F7BF8A67A6A6}" dt="2024-03-19T19:24:25.854" v="7" actId="47"/>
        <pc:sldMkLst>
          <pc:docMk/>
          <pc:sldMk cId="3460406704" sldId="264"/>
        </pc:sldMkLst>
      </pc:sldChg>
      <pc:sldChg chg="del">
        <pc:chgData name="Raul Matsushita" userId="de7c31d34ed27a9c" providerId="LiveId" clId="{9A6F78BC-7A4E-49E7-BA90-F7BF8A67A6A6}" dt="2024-03-19T19:24:27.236" v="10" actId="47"/>
        <pc:sldMkLst>
          <pc:docMk/>
          <pc:sldMk cId="2856109081" sldId="265"/>
        </pc:sldMkLst>
      </pc:sldChg>
      <pc:sldChg chg="del">
        <pc:chgData name="Raul Matsushita" userId="de7c31d34ed27a9c" providerId="LiveId" clId="{9A6F78BC-7A4E-49E7-BA90-F7BF8A67A6A6}" dt="2024-03-19T19:24:26.356" v="8" actId="47"/>
        <pc:sldMkLst>
          <pc:docMk/>
          <pc:sldMk cId="2179000233" sldId="266"/>
        </pc:sldMkLst>
      </pc:sldChg>
      <pc:sldChg chg="del">
        <pc:chgData name="Raul Matsushita" userId="de7c31d34ed27a9c" providerId="LiveId" clId="{9A6F78BC-7A4E-49E7-BA90-F7BF8A67A6A6}" dt="2024-03-19T19:24:27.721" v="11" actId="47"/>
        <pc:sldMkLst>
          <pc:docMk/>
          <pc:sldMk cId="1753894608" sldId="267"/>
        </pc:sldMkLst>
      </pc:sldChg>
      <pc:sldChg chg="modSp mod">
        <pc:chgData name="Raul Matsushita" userId="de7c31d34ed27a9c" providerId="LiveId" clId="{9A6F78BC-7A4E-49E7-BA90-F7BF8A67A6A6}" dt="2024-03-19T19:25:35.415" v="118" actId="20577"/>
        <pc:sldMkLst>
          <pc:docMk/>
          <pc:sldMk cId="2862011183" sldId="268"/>
        </pc:sldMkLst>
        <pc:spChg chg="mod">
          <ac:chgData name="Raul Matsushita" userId="de7c31d34ed27a9c" providerId="LiveId" clId="{9A6F78BC-7A4E-49E7-BA90-F7BF8A67A6A6}" dt="2024-03-19T19:25:35.415" v="118" actId="20577"/>
          <ac:spMkLst>
            <pc:docMk/>
            <pc:sldMk cId="2862011183" sldId="268"/>
            <ac:spMk id="3" creationId="{184701DA-832C-3CBF-3F10-C40EB705CF3F}"/>
          </ac:spMkLst>
        </pc:spChg>
      </pc:sldChg>
      <pc:sldChg chg="delSp modSp mod">
        <pc:chgData name="Raul Matsushita" userId="de7c31d34ed27a9c" providerId="LiveId" clId="{9A6F78BC-7A4E-49E7-BA90-F7BF8A67A6A6}" dt="2024-03-19T19:28:48.741" v="122" actId="14826"/>
        <pc:sldMkLst>
          <pc:docMk/>
          <pc:sldMk cId="3012727841" sldId="269"/>
        </pc:sldMkLst>
        <pc:spChg chg="del">
          <ac:chgData name="Raul Matsushita" userId="de7c31d34ed27a9c" providerId="LiveId" clId="{9A6F78BC-7A4E-49E7-BA90-F7BF8A67A6A6}" dt="2024-03-19T19:25:48.976" v="119" actId="478"/>
          <ac:spMkLst>
            <pc:docMk/>
            <pc:sldMk cId="3012727841" sldId="269"/>
            <ac:spMk id="18" creationId="{537A4E45-BF02-0142-8633-DCEEB9CD6D8A}"/>
          </ac:spMkLst>
        </pc:spChg>
        <pc:picChg chg="mod">
          <ac:chgData name="Raul Matsushita" userId="de7c31d34ed27a9c" providerId="LiveId" clId="{9A6F78BC-7A4E-49E7-BA90-F7BF8A67A6A6}" dt="2024-03-19T19:28:48.741" v="122" actId="14826"/>
          <ac:picMkLst>
            <pc:docMk/>
            <pc:sldMk cId="3012727841" sldId="269"/>
            <ac:picMk id="17" creationId="{6990CB7A-6D89-7148-C647-00F6E0FA52CB}"/>
          </ac:picMkLst>
        </pc:picChg>
      </pc:sldChg>
      <pc:sldChg chg="modSp mod">
        <pc:chgData name="Raul Matsushita" userId="de7c31d34ed27a9c" providerId="LiveId" clId="{9A6F78BC-7A4E-49E7-BA90-F7BF8A67A6A6}" dt="2024-03-19T19:37:27.718" v="253" actId="14826"/>
        <pc:sldMkLst>
          <pc:docMk/>
          <pc:sldMk cId="1209635691" sldId="270"/>
        </pc:sldMkLst>
        <pc:spChg chg="mod">
          <ac:chgData name="Raul Matsushita" userId="de7c31d34ed27a9c" providerId="LiveId" clId="{9A6F78BC-7A4E-49E7-BA90-F7BF8A67A6A6}" dt="2024-03-19T19:35:50.394" v="252" actId="20577"/>
          <ac:spMkLst>
            <pc:docMk/>
            <pc:sldMk cId="1209635691" sldId="270"/>
            <ac:spMk id="7" creationId="{8461ABA4-74E6-93B5-C0CC-22847757AD70}"/>
          </ac:spMkLst>
        </pc:spChg>
        <pc:picChg chg="mod">
          <ac:chgData name="Raul Matsushita" userId="de7c31d34ed27a9c" providerId="LiveId" clId="{9A6F78BC-7A4E-49E7-BA90-F7BF8A67A6A6}" dt="2024-03-19T19:37:27.718" v="253" actId="14826"/>
          <ac:picMkLst>
            <pc:docMk/>
            <pc:sldMk cId="1209635691" sldId="270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19T19:43:10.818" v="400" actId="6549"/>
        <pc:sldMkLst>
          <pc:docMk/>
          <pc:sldMk cId="3182307395" sldId="271"/>
        </pc:sldMkLst>
        <pc:spChg chg="del mod">
          <ac:chgData name="Raul Matsushita" userId="de7c31d34ed27a9c" providerId="LiveId" clId="{9A6F78BC-7A4E-49E7-BA90-F7BF8A67A6A6}" dt="2024-03-19T19:37:54.180" v="256" actId="478"/>
          <ac:spMkLst>
            <pc:docMk/>
            <pc:sldMk cId="3182307395" sldId="271"/>
            <ac:spMk id="7" creationId="{8461ABA4-74E6-93B5-C0CC-22847757AD70}"/>
          </ac:spMkLst>
        </pc:spChg>
        <pc:spChg chg="add mod">
          <ac:chgData name="Raul Matsushita" userId="de7c31d34ed27a9c" providerId="LiveId" clId="{9A6F78BC-7A4E-49E7-BA90-F7BF8A67A6A6}" dt="2024-03-19T19:43:10.818" v="400" actId="6549"/>
          <ac:spMkLst>
            <pc:docMk/>
            <pc:sldMk cId="3182307395" sldId="271"/>
            <ac:spMk id="8" creationId="{0EFDAF35-3A41-A398-D36C-6E17BA866C3B}"/>
          </ac:spMkLst>
        </pc:spChg>
        <pc:picChg chg="mod">
          <ac:chgData name="Raul Matsushita" userId="de7c31d34ed27a9c" providerId="LiveId" clId="{9A6F78BC-7A4E-49E7-BA90-F7BF8A67A6A6}" dt="2024-03-19T19:37:45.497" v="254" actId="14826"/>
          <ac:picMkLst>
            <pc:docMk/>
            <pc:sldMk cId="3182307395" sldId="271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19T21:12:19.367" v="2053" actId="20577"/>
        <pc:sldMkLst>
          <pc:docMk/>
          <pc:sldMk cId="1054018855" sldId="272"/>
        </pc:sldMkLst>
        <pc:spChg chg="del">
          <ac:chgData name="Raul Matsushita" userId="de7c31d34ed27a9c" providerId="LiveId" clId="{9A6F78BC-7A4E-49E7-BA90-F7BF8A67A6A6}" dt="2024-03-19T20:21:26.209" v="1505" actId="478"/>
          <ac:spMkLst>
            <pc:docMk/>
            <pc:sldMk cId="1054018855" sldId="272"/>
            <ac:spMk id="7" creationId="{8461ABA4-74E6-93B5-C0CC-22847757AD70}"/>
          </ac:spMkLst>
        </pc:spChg>
        <pc:spChg chg="add mod">
          <ac:chgData name="Raul Matsushita" userId="de7c31d34ed27a9c" providerId="LiveId" clId="{9A6F78BC-7A4E-49E7-BA90-F7BF8A67A6A6}" dt="2024-03-19T21:12:19.367" v="2053" actId="20577"/>
          <ac:spMkLst>
            <pc:docMk/>
            <pc:sldMk cId="1054018855" sldId="272"/>
            <ac:spMk id="8" creationId="{832D7A4C-5348-D891-A624-1C8C82CA0BA8}"/>
          </ac:spMkLst>
        </pc:spChg>
        <pc:picChg chg="mod">
          <ac:chgData name="Raul Matsushita" userId="de7c31d34ed27a9c" providerId="LiveId" clId="{9A6F78BC-7A4E-49E7-BA90-F7BF8A67A6A6}" dt="2024-03-19T21:09:22.346" v="1919" actId="1076"/>
          <ac:picMkLst>
            <pc:docMk/>
            <pc:sldMk cId="1054018855" sldId="272"/>
            <ac:picMk id="17" creationId="{6990CB7A-6D89-7148-C647-00F6E0FA52CB}"/>
          </ac:picMkLst>
        </pc:picChg>
      </pc:sldChg>
      <pc:sldChg chg="del">
        <pc:chgData name="Raul Matsushita" userId="de7c31d34ed27a9c" providerId="LiveId" clId="{9A6F78BC-7A4E-49E7-BA90-F7BF8A67A6A6}" dt="2024-03-19T21:37:42.500" v="2190" actId="47"/>
        <pc:sldMkLst>
          <pc:docMk/>
          <pc:sldMk cId="3907007552" sldId="273"/>
        </pc:sldMkLst>
      </pc:sldChg>
      <pc:sldChg chg="del">
        <pc:chgData name="Raul Matsushita" userId="de7c31d34ed27a9c" providerId="LiveId" clId="{9A6F78BC-7A4E-49E7-BA90-F7BF8A67A6A6}" dt="2024-03-19T21:37:43.612" v="2191" actId="47"/>
        <pc:sldMkLst>
          <pc:docMk/>
          <pc:sldMk cId="114301346" sldId="274"/>
        </pc:sldMkLst>
      </pc:sldChg>
      <pc:sldChg chg="del">
        <pc:chgData name="Raul Matsushita" userId="de7c31d34ed27a9c" providerId="LiveId" clId="{9A6F78BC-7A4E-49E7-BA90-F7BF8A67A6A6}" dt="2024-03-19T19:24:26.810" v="9" actId="47"/>
        <pc:sldMkLst>
          <pc:docMk/>
          <pc:sldMk cId="1684062146" sldId="275"/>
        </pc:sldMkLst>
      </pc:sldChg>
      <pc:sldChg chg="delSp modSp del mod">
        <pc:chgData name="Raul Matsushita" userId="de7c31d34ed27a9c" providerId="LiveId" clId="{9A6F78BC-7A4E-49E7-BA90-F7BF8A67A6A6}" dt="2024-03-19T21:38:06.927" v="2210" actId="47"/>
        <pc:sldMkLst>
          <pc:docMk/>
          <pc:sldMk cId="529321132" sldId="276"/>
        </pc:sldMkLst>
        <pc:spChg chg="mod">
          <ac:chgData name="Raul Matsushita" userId="de7c31d34ed27a9c" providerId="LiveId" clId="{9A6F78BC-7A4E-49E7-BA90-F7BF8A67A6A6}" dt="2024-03-19T21:37:59.494" v="2208" actId="20577"/>
          <ac:spMkLst>
            <pc:docMk/>
            <pc:sldMk cId="529321132" sldId="276"/>
            <ac:spMk id="7" creationId="{8461ABA4-74E6-93B5-C0CC-22847757AD70}"/>
          </ac:spMkLst>
        </pc:spChg>
        <pc:spChg chg="del">
          <ac:chgData name="Raul Matsushita" userId="de7c31d34ed27a9c" providerId="LiveId" clId="{9A6F78BC-7A4E-49E7-BA90-F7BF8A67A6A6}" dt="2024-03-19T21:38:04.480" v="2209" actId="478"/>
          <ac:spMkLst>
            <pc:docMk/>
            <pc:sldMk cId="529321132" sldId="276"/>
            <ac:spMk id="18" creationId="{636D9D14-1466-8026-8FB0-E9521C0EAF1B}"/>
          </ac:spMkLst>
        </pc:spChg>
      </pc:sldChg>
      <pc:sldChg chg="del">
        <pc:chgData name="Raul Matsushita" userId="de7c31d34ed27a9c" providerId="LiveId" clId="{9A6F78BC-7A4E-49E7-BA90-F7BF8A67A6A6}" dt="2024-03-19T21:38:10.869" v="2211" actId="47"/>
        <pc:sldMkLst>
          <pc:docMk/>
          <pc:sldMk cId="2908103238" sldId="277"/>
        </pc:sldMkLst>
      </pc:sldChg>
      <pc:sldChg chg="del">
        <pc:chgData name="Raul Matsushita" userId="de7c31d34ed27a9c" providerId="LiveId" clId="{9A6F78BC-7A4E-49E7-BA90-F7BF8A67A6A6}" dt="2024-03-19T21:38:12.340" v="2212" actId="47"/>
        <pc:sldMkLst>
          <pc:docMk/>
          <pc:sldMk cId="2245096904" sldId="278"/>
        </pc:sldMkLst>
      </pc:sldChg>
      <pc:sldChg chg="modSp mod">
        <pc:chgData name="Raul Matsushita" userId="de7c31d34ed27a9c" providerId="LiveId" clId="{9A6F78BC-7A4E-49E7-BA90-F7BF8A67A6A6}" dt="2024-03-19T21:39:14.787" v="2316" actId="14100"/>
        <pc:sldMkLst>
          <pc:docMk/>
          <pc:sldMk cId="4146910257" sldId="279"/>
        </pc:sldMkLst>
        <pc:spChg chg="mod">
          <ac:chgData name="Raul Matsushita" userId="de7c31d34ed27a9c" providerId="LiveId" clId="{9A6F78BC-7A4E-49E7-BA90-F7BF8A67A6A6}" dt="2024-03-19T21:38:30.221" v="2240" actId="20577"/>
          <ac:spMkLst>
            <pc:docMk/>
            <pc:sldMk cId="4146910257" sldId="279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1:39:14.787" v="2316" actId="14100"/>
          <ac:spMkLst>
            <pc:docMk/>
            <pc:sldMk cId="4146910257" sldId="279"/>
            <ac:spMk id="9" creationId="{3D0E62CD-D18A-DFB1-F156-199074277F6A}"/>
          </ac:spMkLst>
        </pc:spChg>
      </pc:sldChg>
      <pc:sldChg chg="addSp delSp modSp mod">
        <pc:chgData name="Raul Matsushita" userId="de7c31d34ed27a9c" providerId="LiveId" clId="{9A6F78BC-7A4E-49E7-BA90-F7BF8A67A6A6}" dt="2024-03-19T21:43:33.249" v="2660" actId="20577"/>
        <pc:sldMkLst>
          <pc:docMk/>
          <pc:sldMk cId="2625089859" sldId="280"/>
        </pc:sldMkLst>
        <pc:spChg chg="del">
          <ac:chgData name="Raul Matsushita" userId="de7c31d34ed27a9c" providerId="LiveId" clId="{9A6F78BC-7A4E-49E7-BA90-F7BF8A67A6A6}" dt="2024-03-19T21:39:25.192" v="2317" actId="478"/>
          <ac:spMkLst>
            <pc:docMk/>
            <pc:sldMk cId="2625089859" sldId="280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1:43:33.249" v="2660" actId="20577"/>
          <ac:spMkLst>
            <pc:docMk/>
            <pc:sldMk cId="2625089859" sldId="280"/>
            <ac:spMk id="9" creationId="{3D0E62CD-D18A-DFB1-F156-199074277F6A}"/>
          </ac:spMkLst>
        </pc:spChg>
        <pc:spChg chg="add mod">
          <ac:chgData name="Raul Matsushita" userId="de7c31d34ed27a9c" providerId="LiveId" clId="{9A6F78BC-7A4E-49E7-BA90-F7BF8A67A6A6}" dt="2024-03-19T21:39:31.157" v="2318"/>
          <ac:spMkLst>
            <pc:docMk/>
            <pc:sldMk cId="2625089859" sldId="280"/>
            <ac:spMk id="10" creationId="{D86A3E91-5663-1C38-D706-443E150D871A}"/>
          </ac:spMkLst>
        </pc:spChg>
      </pc:sldChg>
      <pc:sldChg chg="del">
        <pc:chgData name="Raul Matsushita" userId="de7c31d34ed27a9c" providerId="LiveId" clId="{9A6F78BC-7A4E-49E7-BA90-F7BF8A67A6A6}" dt="2024-03-19T21:50:07.174" v="3284" actId="47"/>
        <pc:sldMkLst>
          <pc:docMk/>
          <pc:sldMk cId="2602092427" sldId="281"/>
        </pc:sldMkLst>
      </pc:sldChg>
      <pc:sldChg chg="modSp mod">
        <pc:chgData name="Raul Matsushita" userId="de7c31d34ed27a9c" providerId="LiveId" clId="{9A6F78BC-7A4E-49E7-BA90-F7BF8A67A6A6}" dt="2024-03-19T21:52:52.479" v="3288" actId="14826"/>
        <pc:sldMkLst>
          <pc:docMk/>
          <pc:sldMk cId="3071915177" sldId="282"/>
        </pc:sldMkLst>
        <pc:picChg chg="mod">
          <ac:chgData name="Raul Matsushita" userId="de7c31d34ed27a9c" providerId="LiveId" clId="{9A6F78BC-7A4E-49E7-BA90-F7BF8A67A6A6}" dt="2024-03-19T21:52:52.479" v="3288" actId="14826"/>
          <ac:picMkLst>
            <pc:docMk/>
            <pc:sldMk cId="3071915177" sldId="282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25T13:30:33.771" v="4122" actId="6549"/>
        <pc:sldMkLst>
          <pc:docMk/>
          <pc:sldMk cId="230256739" sldId="283"/>
        </pc:sldMkLst>
        <pc:spChg chg="add mod">
          <ac:chgData name="Raul Matsushita" userId="de7c31d34ed27a9c" providerId="LiveId" clId="{9A6F78BC-7A4E-49E7-BA90-F7BF8A67A6A6}" dt="2024-03-19T21:59:30.759" v="3311"/>
          <ac:spMkLst>
            <pc:docMk/>
            <pc:sldMk cId="230256739" sldId="283"/>
            <ac:spMk id="7" creationId="{B627EBEE-66DF-791C-8147-B0F40264B8CA}"/>
          </ac:spMkLst>
        </pc:spChg>
        <pc:spChg chg="add mod">
          <ac:chgData name="Raul Matsushita" userId="de7c31d34ed27a9c" providerId="LiveId" clId="{9A6F78BC-7A4E-49E7-BA90-F7BF8A67A6A6}" dt="2024-03-25T13:30:33.771" v="4122" actId="6549"/>
          <ac:spMkLst>
            <pc:docMk/>
            <pc:sldMk cId="230256739" sldId="283"/>
            <ac:spMk id="8" creationId="{85155855-3A3C-0C7E-6D8B-C9E8E2076FC3}"/>
          </ac:spMkLst>
        </pc:spChg>
        <pc:picChg chg="del">
          <ac:chgData name="Raul Matsushita" userId="de7c31d34ed27a9c" providerId="LiveId" clId="{9A6F78BC-7A4E-49E7-BA90-F7BF8A67A6A6}" dt="2024-03-19T21:59:24.171" v="3310" actId="478"/>
          <ac:picMkLst>
            <pc:docMk/>
            <pc:sldMk cId="230256739" sldId="283"/>
            <ac:picMk id="17" creationId="{6990CB7A-6D89-7148-C647-00F6E0FA52CB}"/>
          </ac:picMkLst>
        </pc:picChg>
      </pc:sldChg>
      <pc:sldChg chg="addSp modSp mod">
        <pc:chgData name="Raul Matsushita" userId="de7c31d34ed27a9c" providerId="LiveId" clId="{9A6F78BC-7A4E-49E7-BA90-F7BF8A67A6A6}" dt="2024-03-19T21:57:48.315" v="3309" actId="20577"/>
        <pc:sldMkLst>
          <pc:docMk/>
          <pc:sldMk cId="3512095792" sldId="285"/>
        </pc:sldMkLst>
        <pc:spChg chg="add mod">
          <ac:chgData name="Raul Matsushita" userId="de7c31d34ed27a9c" providerId="LiveId" clId="{9A6F78BC-7A4E-49E7-BA90-F7BF8A67A6A6}" dt="2024-03-19T21:57:48.315" v="3309" actId="20577"/>
          <ac:spMkLst>
            <pc:docMk/>
            <pc:sldMk cId="3512095792" sldId="285"/>
            <ac:spMk id="7" creationId="{2E01FB70-D859-9C15-8FD3-D785CEB97358}"/>
          </ac:spMkLst>
        </pc:spChg>
        <pc:picChg chg="mod">
          <ac:chgData name="Raul Matsushita" userId="de7c31d34ed27a9c" providerId="LiveId" clId="{9A6F78BC-7A4E-49E7-BA90-F7BF8A67A6A6}" dt="2024-03-19T21:56:23.896" v="3290" actId="14826"/>
          <ac:picMkLst>
            <pc:docMk/>
            <pc:sldMk cId="3512095792" sldId="285"/>
            <ac:picMk id="17" creationId="{6990CB7A-6D89-7148-C647-00F6E0FA52CB}"/>
          </ac:picMkLst>
        </pc:picChg>
      </pc:sldChg>
      <pc:sldChg chg="del">
        <pc:chgData name="Raul Matsushita" userId="de7c31d34ed27a9c" providerId="LiveId" clId="{9A6F78BC-7A4E-49E7-BA90-F7BF8A67A6A6}" dt="2024-03-19T21:56:19.743" v="3289" actId="47"/>
        <pc:sldMkLst>
          <pc:docMk/>
          <pc:sldMk cId="837763350" sldId="287"/>
        </pc:sldMkLst>
      </pc:sldChg>
      <pc:sldChg chg="modSp mod ord">
        <pc:chgData name="Raul Matsushita" userId="de7c31d34ed27a9c" providerId="LiveId" clId="{9A6F78BC-7A4E-49E7-BA90-F7BF8A67A6A6}" dt="2024-03-19T22:16:40.773" v="4019"/>
        <pc:sldMkLst>
          <pc:docMk/>
          <pc:sldMk cId="1910733529" sldId="288"/>
        </pc:sldMkLst>
        <pc:spChg chg="mod">
          <ac:chgData name="Raul Matsushita" userId="de7c31d34ed27a9c" providerId="LiveId" clId="{9A6F78BC-7A4E-49E7-BA90-F7BF8A67A6A6}" dt="2024-03-19T22:16:03.023" v="3995" actId="113"/>
          <ac:spMkLst>
            <pc:docMk/>
            <pc:sldMk cId="1910733529" sldId="288"/>
            <ac:spMk id="7" creationId="{4ED62E8B-AEF4-C762-2125-5F27DBA6341F}"/>
          </ac:spMkLst>
        </pc:spChg>
      </pc:sldChg>
      <pc:sldChg chg="delSp modSp mod">
        <pc:chgData name="Raul Matsushita" userId="de7c31d34ed27a9c" providerId="LiveId" clId="{9A6F78BC-7A4E-49E7-BA90-F7BF8A67A6A6}" dt="2024-03-19T19:34:07.950" v="209" actId="1076"/>
        <pc:sldMkLst>
          <pc:docMk/>
          <pc:sldMk cId="3224931540" sldId="289"/>
        </pc:sldMkLst>
        <pc:spChg chg="mod">
          <ac:chgData name="Raul Matsushita" userId="de7c31d34ed27a9c" providerId="LiveId" clId="{9A6F78BC-7A4E-49E7-BA90-F7BF8A67A6A6}" dt="2024-03-19T19:34:07.950" v="209" actId="1076"/>
          <ac:spMkLst>
            <pc:docMk/>
            <pc:sldMk cId="3224931540" sldId="289"/>
            <ac:spMk id="7" creationId="{50180D99-4BCA-9611-2397-F91BC3B6EC15}"/>
          </ac:spMkLst>
        </pc:spChg>
        <pc:spChg chg="del">
          <ac:chgData name="Raul Matsushita" userId="de7c31d34ed27a9c" providerId="LiveId" clId="{9A6F78BC-7A4E-49E7-BA90-F7BF8A67A6A6}" dt="2024-03-19T19:29:45.561" v="125" actId="478"/>
          <ac:spMkLst>
            <pc:docMk/>
            <pc:sldMk cId="3224931540" sldId="289"/>
            <ac:spMk id="18" creationId="{537A4E45-BF02-0142-8633-DCEEB9CD6D8A}"/>
          </ac:spMkLst>
        </pc:spChg>
        <pc:picChg chg="mod">
          <ac:chgData name="Raul Matsushita" userId="de7c31d34ed27a9c" providerId="LiveId" clId="{9A6F78BC-7A4E-49E7-BA90-F7BF8A67A6A6}" dt="2024-03-19T19:32:15.742" v="187" actId="14826"/>
          <ac:picMkLst>
            <pc:docMk/>
            <pc:sldMk cId="3224931540" sldId="289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19:32:10.043" v="186" actId="14826"/>
        <pc:sldMkLst>
          <pc:docMk/>
          <pc:sldMk cId="4117128426" sldId="290"/>
        </pc:sldMkLst>
        <pc:picChg chg="mod">
          <ac:chgData name="Raul Matsushita" userId="de7c31d34ed27a9c" providerId="LiveId" clId="{9A6F78BC-7A4E-49E7-BA90-F7BF8A67A6A6}" dt="2024-03-19T19:32:10.043" v="186" actId="14826"/>
          <ac:picMkLst>
            <pc:docMk/>
            <pc:sldMk cId="4117128426" sldId="290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19:59:07.966" v="638" actId="207"/>
        <pc:sldMkLst>
          <pc:docMk/>
          <pc:sldMk cId="72051154" sldId="291"/>
        </pc:sldMkLst>
        <pc:spChg chg="mod">
          <ac:chgData name="Raul Matsushita" userId="de7c31d34ed27a9c" providerId="LiveId" clId="{9A6F78BC-7A4E-49E7-BA90-F7BF8A67A6A6}" dt="2024-03-19T19:59:07.966" v="638" actId="207"/>
          <ac:spMkLst>
            <pc:docMk/>
            <pc:sldMk cId="72051154" sldId="291"/>
            <ac:spMk id="8" creationId="{0EFDAF35-3A41-A398-D36C-6E17BA866C3B}"/>
          </ac:spMkLst>
        </pc:spChg>
      </pc:sldChg>
      <pc:sldChg chg="addSp delSp modSp add mod ord">
        <pc:chgData name="Raul Matsushita" userId="de7c31d34ed27a9c" providerId="LiveId" clId="{9A6F78BC-7A4E-49E7-BA90-F7BF8A67A6A6}" dt="2024-03-25T13:31:49.029" v="4125" actId="1076"/>
        <pc:sldMkLst>
          <pc:docMk/>
          <pc:sldMk cId="299735504" sldId="292"/>
        </pc:sldMkLst>
        <pc:spChg chg="mod">
          <ac:chgData name="Raul Matsushita" userId="de7c31d34ed27a9c" providerId="LiveId" clId="{9A6F78BC-7A4E-49E7-BA90-F7BF8A67A6A6}" dt="2024-03-19T20:01:08.533" v="690" actId="20577"/>
          <ac:spMkLst>
            <pc:docMk/>
            <pc:sldMk cId="299735504" sldId="292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0:03:22.138" v="745" actId="1076"/>
          <ac:spMkLst>
            <pc:docMk/>
            <pc:sldMk cId="299735504" sldId="292"/>
            <ac:spMk id="8" creationId="{EABC568C-E9EB-9162-EFB5-E59571226001}"/>
          </ac:spMkLst>
        </pc:spChg>
        <pc:spChg chg="add mod">
          <ac:chgData name="Raul Matsushita" userId="de7c31d34ed27a9c" providerId="LiveId" clId="{9A6F78BC-7A4E-49E7-BA90-F7BF8A67A6A6}" dt="2024-03-25T13:31:42.172" v="4123" actId="1076"/>
          <ac:spMkLst>
            <pc:docMk/>
            <pc:sldMk cId="299735504" sldId="292"/>
            <ac:spMk id="9" creationId="{E30BDD53-25D9-1F5A-B780-B2879CBA9EA0}"/>
          </ac:spMkLst>
        </pc:spChg>
        <pc:spChg chg="del">
          <ac:chgData name="Raul Matsushita" userId="de7c31d34ed27a9c" providerId="LiveId" clId="{9A6F78BC-7A4E-49E7-BA90-F7BF8A67A6A6}" dt="2024-03-19T19:59:23.736" v="640" actId="478"/>
          <ac:spMkLst>
            <pc:docMk/>
            <pc:sldMk cId="299735504" sldId="292"/>
            <ac:spMk id="10" creationId="{6546CA38-A824-3A35-5063-C518D6388053}"/>
          </ac:spMkLst>
        </pc:spChg>
        <pc:spChg chg="del">
          <ac:chgData name="Raul Matsushita" userId="de7c31d34ed27a9c" providerId="LiveId" clId="{9A6F78BC-7A4E-49E7-BA90-F7BF8A67A6A6}" dt="2024-03-19T19:59:25.714" v="641" actId="478"/>
          <ac:spMkLst>
            <pc:docMk/>
            <pc:sldMk cId="299735504" sldId="292"/>
            <ac:spMk id="11" creationId="{B655FF20-7DE5-A030-49E4-F23AA73FC4FA}"/>
          </ac:spMkLst>
        </pc:spChg>
        <pc:spChg chg="add mod">
          <ac:chgData name="Raul Matsushita" userId="de7c31d34ed27a9c" providerId="LiveId" clId="{9A6F78BC-7A4E-49E7-BA90-F7BF8A67A6A6}" dt="2024-03-25T13:31:44.682" v="4124" actId="1076"/>
          <ac:spMkLst>
            <pc:docMk/>
            <pc:sldMk cId="299735504" sldId="292"/>
            <ac:spMk id="12" creationId="{1B8D0F34-3382-E7BF-B8BA-C5F35AAD8322}"/>
          </ac:spMkLst>
        </pc:spChg>
        <pc:spChg chg="add mod">
          <ac:chgData name="Raul Matsushita" userId="de7c31d34ed27a9c" providerId="LiveId" clId="{9A6F78BC-7A4E-49E7-BA90-F7BF8A67A6A6}" dt="2024-03-25T13:31:49.029" v="4125" actId="1076"/>
          <ac:spMkLst>
            <pc:docMk/>
            <pc:sldMk cId="299735504" sldId="292"/>
            <ac:spMk id="13" creationId="{3229302C-6A8E-9C1A-74A3-7567D91EF4B0}"/>
          </ac:spMkLst>
        </pc:spChg>
        <pc:spChg chg="del">
          <ac:chgData name="Raul Matsushita" userId="de7c31d34ed27a9c" providerId="LiveId" clId="{9A6F78BC-7A4E-49E7-BA90-F7BF8A67A6A6}" dt="2024-03-19T19:59:30.476" v="642" actId="478"/>
          <ac:spMkLst>
            <pc:docMk/>
            <pc:sldMk cId="299735504" sldId="292"/>
            <ac:spMk id="14" creationId="{4AD4A315-74E6-BD0F-13B3-BBD4E92DB7C3}"/>
          </ac:spMkLst>
        </pc:spChg>
        <pc:spChg chg="mod">
          <ac:chgData name="Raul Matsushita" userId="de7c31d34ed27a9c" providerId="LiveId" clId="{9A6F78BC-7A4E-49E7-BA90-F7BF8A67A6A6}" dt="2024-03-19T20:03:36.977" v="748" actId="1076"/>
          <ac:spMkLst>
            <pc:docMk/>
            <pc:sldMk cId="299735504" sldId="292"/>
            <ac:spMk id="16" creationId="{AA6BB161-F557-5BE2-8310-7D0912EDEC0A}"/>
          </ac:spMkLst>
        </pc:spChg>
        <pc:spChg chg="del">
          <ac:chgData name="Raul Matsushita" userId="de7c31d34ed27a9c" providerId="LiveId" clId="{9A6F78BC-7A4E-49E7-BA90-F7BF8A67A6A6}" dt="2024-03-19T19:59:21.928" v="639" actId="478"/>
          <ac:spMkLst>
            <pc:docMk/>
            <pc:sldMk cId="299735504" sldId="292"/>
            <ac:spMk id="18" creationId="{636D9D14-1466-8026-8FB0-E9521C0EAF1B}"/>
          </ac:spMkLst>
        </pc:spChg>
      </pc:sldChg>
      <pc:sldChg chg="addSp delSp modSp add mod">
        <pc:chgData name="Raul Matsushita" userId="de7c31d34ed27a9c" providerId="LiveId" clId="{9A6F78BC-7A4E-49E7-BA90-F7BF8A67A6A6}" dt="2024-03-19T20:16:39.511" v="1323" actId="478"/>
        <pc:sldMkLst>
          <pc:docMk/>
          <pc:sldMk cId="670328455" sldId="293"/>
        </pc:sldMkLst>
        <pc:spChg chg="del">
          <ac:chgData name="Raul Matsushita" userId="de7c31d34ed27a9c" providerId="LiveId" clId="{9A6F78BC-7A4E-49E7-BA90-F7BF8A67A6A6}" dt="2024-03-19T20:13:39.253" v="1057" actId="478"/>
          <ac:spMkLst>
            <pc:docMk/>
            <pc:sldMk cId="670328455" sldId="293"/>
            <ac:spMk id="9" creationId="{E30BDD53-25D9-1F5A-B780-B2879CBA9EA0}"/>
          </ac:spMkLst>
        </pc:spChg>
        <pc:spChg chg="mod">
          <ac:chgData name="Raul Matsushita" userId="de7c31d34ed27a9c" providerId="LiveId" clId="{9A6F78BC-7A4E-49E7-BA90-F7BF8A67A6A6}" dt="2024-03-19T20:15:08.629" v="1218" actId="20577"/>
          <ac:spMkLst>
            <pc:docMk/>
            <pc:sldMk cId="670328455" sldId="293"/>
            <ac:spMk id="12" creationId="{1B8D0F34-3382-E7BF-B8BA-C5F35AAD8322}"/>
          </ac:spMkLst>
        </pc:spChg>
        <pc:spChg chg="add del mod">
          <ac:chgData name="Raul Matsushita" userId="de7c31d34ed27a9c" providerId="LiveId" clId="{9A6F78BC-7A4E-49E7-BA90-F7BF8A67A6A6}" dt="2024-03-19T20:16:39.511" v="1323" actId="478"/>
          <ac:spMkLst>
            <pc:docMk/>
            <pc:sldMk cId="670328455" sldId="293"/>
            <ac:spMk id="13" creationId="{3229302C-6A8E-9C1A-74A3-7567D91EF4B0}"/>
          </ac:spMkLst>
        </pc:spChg>
      </pc:sldChg>
      <pc:sldChg chg="modSp add mod">
        <pc:chgData name="Raul Matsushita" userId="de7c31d34ed27a9c" providerId="LiveId" clId="{9A6F78BC-7A4E-49E7-BA90-F7BF8A67A6A6}" dt="2024-03-19T20:18:13.365" v="1398" actId="14100"/>
        <pc:sldMkLst>
          <pc:docMk/>
          <pc:sldMk cId="3508310342" sldId="294"/>
        </pc:sldMkLst>
        <pc:spChg chg="mod">
          <ac:chgData name="Raul Matsushita" userId="de7c31d34ed27a9c" providerId="LiveId" clId="{9A6F78BC-7A4E-49E7-BA90-F7BF8A67A6A6}" dt="2024-03-19T20:18:13.365" v="1398" actId="14100"/>
          <ac:spMkLst>
            <pc:docMk/>
            <pc:sldMk cId="3508310342" sldId="294"/>
            <ac:spMk id="13" creationId="{3229302C-6A8E-9C1A-74A3-7567D91EF4B0}"/>
          </ac:spMkLst>
        </pc:spChg>
      </pc:sldChg>
      <pc:sldChg chg="addSp delSp modSp add del mod">
        <pc:chgData name="Raul Matsushita" userId="de7c31d34ed27a9c" providerId="LiveId" clId="{9A6F78BC-7A4E-49E7-BA90-F7BF8A67A6A6}" dt="2024-03-19T20:19:58.657" v="1430" actId="2696"/>
        <pc:sldMkLst>
          <pc:docMk/>
          <pc:sldMk cId="789328790" sldId="295"/>
        </pc:sldMkLst>
        <pc:spChg chg="add del">
          <ac:chgData name="Raul Matsushita" userId="de7c31d34ed27a9c" providerId="LiveId" clId="{9A6F78BC-7A4E-49E7-BA90-F7BF8A67A6A6}" dt="2024-03-19T20:18:52.605" v="1402" actId="478"/>
          <ac:spMkLst>
            <pc:docMk/>
            <pc:sldMk cId="789328790" sldId="295"/>
            <ac:spMk id="9" creationId="{F521ADE4-E41C-8502-5D90-7401BDC7F43D}"/>
          </ac:spMkLst>
        </pc:spChg>
        <pc:spChg chg="add del mod">
          <ac:chgData name="Raul Matsushita" userId="de7c31d34ed27a9c" providerId="LiveId" clId="{9A6F78BC-7A4E-49E7-BA90-F7BF8A67A6A6}" dt="2024-03-19T20:19:27.228" v="1428" actId="478"/>
          <ac:spMkLst>
            <pc:docMk/>
            <pc:sldMk cId="789328790" sldId="295"/>
            <ac:spMk id="10" creationId="{38F4C6C7-979F-01B1-9528-BD4C40C8E1BE}"/>
          </ac:spMkLst>
        </pc:spChg>
        <pc:spChg chg="add del mod">
          <ac:chgData name="Raul Matsushita" userId="de7c31d34ed27a9c" providerId="LiveId" clId="{9A6F78BC-7A4E-49E7-BA90-F7BF8A67A6A6}" dt="2024-03-19T20:19:29.990" v="1429" actId="478"/>
          <ac:spMkLst>
            <pc:docMk/>
            <pc:sldMk cId="789328790" sldId="295"/>
            <ac:spMk id="11" creationId="{68D8299C-D17E-6EA6-9C3F-917BAB0A9400}"/>
          </ac:spMkLst>
        </pc:spChg>
      </pc:sldChg>
      <pc:sldChg chg="modSp add mod">
        <pc:chgData name="Raul Matsushita" userId="de7c31d34ed27a9c" providerId="LiveId" clId="{9A6F78BC-7A4E-49E7-BA90-F7BF8A67A6A6}" dt="2024-03-19T20:20:06.142" v="1431" actId="1076"/>
        <pc:sldMkLst>
          <pc:docMk/>
          <pc:sldMk cId="1182410623" sldId="296"/>
        </pc:sldMkLst>
        <pc:spChg chg="mod">
          <ac:chgData name="Raul Matsushita" userId="de7c31d34ed27a9c" providerId="LiveId" clId="{9A6F78BC-7A4E-49E7-BA90-F7BF8A67A6A6}" dt="2024-03-19T20:20:06.142" v="1431" actId="1076"/>
          <ac:spMkLst>
            <pc:docMk/>
            <pc:sldMk cId="1182410623" sldId="296"/>
            <ac:spMk id="9" creationId="{F521ADE4-E41C-8502-5D90-7401BDC7F43D}"/>
          </ac:spMkLst>
        </pc:spChg>
      </pc:sldChg>
      <pc:sldChg chg="delSp modSp add mod">
        <pc:chgData name="Raul Matsushita" userId="de7c31d34ed27a9c" providerId="LiveId" clId="{9A6F78BC-7A4E-49E7-BA90-F7BF8A67A6A6}" dt="2024-03-19T20:22:15.488" v="1572" actId="20577"/>
        <pc:sldMkLst>
          <pc:docMk/>
          <pc:sldMk cId="1633850792" sldId="297"/>
        </pc:sldMkLst>
        <pc:spChg chg="del">
          <ac:chgData name="Raul Matsushita" userId="de7c31d34ed27a9c" providerId="LiveId" clId="{9A6F78BC-7A4E-49E7-BA90-F7BF8A67A6A6}" dt="2024-03-19T20:21:14.112" v="1503" actId="478"/>
          <ac:spMkLst>
            <pc:docMk/>
            <pc:sldMk cId="1633850792" sldId="297"/>
            <ac:spMk id="9" creationId="{F521ADE4-E41C-8502-5D90-7401BDC7F43D}"/>
          </ac:spMkLst>
        </pc:spChg>
        <pc:spChg chg="mod">
          <ac:chgData name="Raul Matsushita" userId="de7c31d34ed27a9c" providerId="LiveId" clId="{9A6F78BC-7A4E-49E7-BA90-F7BF8A67A6A6}" dt="2024-03-19T20:22:15.488" v="1572" actId="20577"/>
          <ac:spMkLst>
            <pc:docMk/>
            <pc:sldMk cId="1633850792" sldId="297"/>
            <ac:spMk id="12" creationId="{1B8D0F34-3382-E7BF-B8BA-C5F35AAD8322}"/>
          </ac:spMkLst>
        </pc:spChg>
        <pc:spChg chg="del">
          <ac:chgData name="Raul Matsushita" userId="de7c31d34ed27a9c" providerId="LiveId" clId="{9A6F78BC-7A4E-49E7-BA90-F7BF8A67A6A6}" dt="2024-03-19T20:21:12.994" v="1502" actId="478"/>
          <ac:spMkLst>
            <pc:docMk/>
            <pc:sldMk cId="1633850792" sldId="297"/>
            <ac:spMk id="13" creationId="{3229302C-6A8E-9C1A-74A3-7567D91EF4B0}"/>
          </ac:spMkLst>
        </pc:spChg>
        <pc:spChg chg="mod">
          <ac:chgData name="Raul Matsushita" userId="de7c31d34ed27a9c" providerId="LiveId" clId="{9A6F78BC-7A4E-49E7-BA90-F7BF8A67A6A6}" dt="2024-03-19T20:20:47.304" v="1472" actId="1076"/>
          <ac:spMkLst>
            <pc:docMk/>
            <pc:sldMk cId="1633850792" sldId="297"/>
            <ac:spMk id="16" creationId="{AA6BB161-F557-5BE2-8310-7D0912EDEC0A}"/>
          </ac:spMkLst>
        </pc:spChg>
      </pc:sldChg>
      <pc:sldChg chg="delSp add mod ord">
        <pc:chgData name="Raul Matsushita" userId="de7c31d34ed27a9c" providerId="LiveId" clId="{9A6F78BC-7A4E-49E7-BA90-F7BF8A67A6A6}" dt="2024-03-19T20:21:38.658" v="1509" actId="478"/>
        <pc:sldMkLst>
          <pc:docMk/>
          <pc:sldMk cId="1382906228" sldId="298"/>
        </pc:sldMkLst>
        <pc:spChg chg="del">
          <ac:chgData name="Raul Matsushita" userId="de7c31d34ed27a9c" providerId="LiveId" clId="{9A6F78BC-7A4E-49E7-BA90-F7BF8A67A6A6}" dt="2024-03-19T20:21:38.658" v="1509" actId="478"/>
          <ac:spMkLst>
            <pc:docMk/>
            <pc:sldMk cId="1382906228" sldId="298"/>
            <ac:spMk id="8" creationId="{0EFDAF35-3A41-A398-D36C-6E17BA866C3B}"/>
          </ac:spMkLst>
        </pc:spChg>
      </pc:sldChg>
      <pc:sldChg chg="modSp add mod">
        <pc:chgData name="Raul Matsushita" userId="de7c31d34ed27a9c" providerId="LiveId" clId="{9A6F78BC-7A4E-49E7-BA90-F7BF8A67A6A6}" dt="2024-03-19T20:31:06.818" v="1574" actId="14826"/>
        <pc:sldMkLst>
          <pc:docMk/>
          <pc:sldMk cId="1107815732" sldId="299"/>
        </pc:sldMkLst>
        <pc:picChg chg="mod">
          <ac:chgData name="Raul Matsushita" userId="de7c31d34ed27a9c" providerId="LiveId" clId="{9A6F78BC-7A4E-49E7-BA90-F7BF8A67A6A6}" dt="2024-03-19T20:31:06.818" v="1574" actId="14826"/>
          <ac:picMkLst>
            <pc:docMk/>
            <pc:sldMk cId="1107815732" sldId="299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20:34:33.379" v="1576" actId="14826"/>
        <pc:sldMkLst>
          <pc:docMk/>
          <pc:sldMk cId="312868548" sldId="300"/>
        </pc:sldMkLst>
        <pc:picChg chg="mod">
          <ac:chgData name="Raul Matsushita" userId="de7c31d34ed27a9c" providerId="LiveId" clId="{9A6F78BC-7A4E-49E7-BA90-F7BF8A67A6A6}" dt="2024-03-19T20:34:33.379" v="1576" actId="14826"/>
          <ac:picMkLst>
            <pc:docMk/>
            <pc:sldMk cId="312868548" sldId="300"/>
            <ac:picMk id="17" creationId="{6990CB7A-6D89-7148-C647-00F6E0FA52CB}"/>
          </ac:picMkLst>
        </pc:picChg>
      </pc:sldChg>
      <pc:sldChg chg="addSp delSp modSp add mod">
        <pc:chgData name="Raul Matsushita" userId="de7c31d34ed27a9c" providerId="LiveId" clId="{9A6F78BC-7A4E-49E7-BA90-F7BF8A67A6A6}" dt="2024-03-19T20:47:15.005" v="1810" actId="14100"/>
        <pc:sldMkLst>
          <pc:docMk/>
          <pc:sldMk cId="1111060100" sldId="301"/>
        </pc:sldMkLst>
        <pc:spChg chg="add mod">
          <ac:chgData name="Raul Matsushita" userId="de7c31d34ed27a9c" providerId="LiveId" clId="{9A6F78BC-7A4E-49E7-BA90-F7BF8A67A6A6}" dt="2024-03-19T20:47:15.005" v="1810" actId="14100"/>
          <ac:spMkLst>
            <pc:docMk/>
            <pc:sldMk cId="1111060100" sldId="301"/>
            <ac:spMk id="7" creationId="{394EF786-F712-0EAA-BD2A-32EA4D7890E8}"/>
          </ac:spMkLst>
        </pc:spChg>
        <pc:picChg chg="mod">
          <ac:chgData name="Raul Matsushita" userId="de7c31d34ed27a9c" providerId="LiveId" clId="{9A6F78BC-7A4E-49E7-BA90-F7BF8A67A6A6}" dt="2024-03-19T20:39:11.985" v="1578" actId="14826"/>
          <ac:picMkLst>
            <pc:docMk/>
            <pc:sldMk cId="1111060100" sldId="301"/>
            <ac:picMk id="17" creationId="{6990CB7A-6D89-7148-C647-00F6E0FA52CB}"/>
          </ac:picMkLst>
        </pc:picChg>
        <pc:cxnChg chg="add del mod">
          <ac:chgData name="Raul Matsushita" userId="de7c31d34ed27a9c" providerId="LiveId" clId="{9A6F78BC-7A4E-49E7-BA90-F7BF8A67A6A6}" dt="2024-03-19T20:42:37.445" v="1674" actId="478"/>
          <ac:cxnSpMkLst>
            <pc:docMk/>
            <pc:sldMk cId="1111060100" sldId="301"/>
            <ac:cxnSpMk id="9" creationId="{40A28907-F7B7-4C5F-A14D-A9B6ABB6C082}"/>
          </ac:cxnSpMkLst>
        </pc:cxnChg>
      </pc:sldChg>
      <pc:sldChg chg="modSp add mod">
        <pc:chgData name="Raul Matsushita" userId="de7c31d34ed27a9c" providerId="LiveId" clId="{9A6F78BC-7A4E-49E7-BA90-F7BF8A67A6A6}" dt="2024-03-19T20:47:20.911" v="1811" actId="14100"/>
        <pc:sldMkLst>
          <pc:docMk/>
          <pc:sldMk cId="3326912077" sldId="302"/>
        </pc:sldMkLst>
        <pc:spChg chg="mod">
          <ac:chgData name="Raul Matsushita" userId="de7c31d34ed27a9c" providerId="LiveId" clId="{9A6F78BC-7A4E-49E7-BA90-F7BF8A67A6A6}" dt="2024-03-19T20:47:20.911" v="1811" actId="14100"/>
          <ac:spMkLst>
            <pc:docMk/>
            <pc:sldMk cId="3326912077" sldId="302"/>
            <ac:spMk id="7" creationId="{394EF786-F712-0EAA-BD2A-32EA4D7890E8}"/>
          </ac:spMkLst>
        </pc:spChg>
      </pc:sldChg>
      <pc:sldChg chg="addSp delSp modSp add mod">
        <pc:chgData name="Raul Matsushita" userId="de7c31d34ed27a9c" providerId="LiveId" clId="{9A6F78BC-7A4E-49E7-BA90-F7BF8A67A6A6}" dt="2024-03-19T20:58:51.209" v="1856" actId="20577"/>
        <pc:sldMkLst>
          <pc:docMk/>
          <pc:sldMk cId="3238208665" sldId="303"/>
        </pc:sldMkLst>
        <pc:spChg chg="del mod">
          <ac:chgData name="Raul Matsushita" userId="de7c31d34ed27a9c" providerId="LiveId" clId="{9A6F78BC-7A4E-49E7-BA90-F7BF8A67A6A6}" dt="2024-03-19T20:49:14.673" v="1825" actId="478"/>
          <ac:spMkLst>
            <pc:docMk/>
            <pc:sldMk cId="3238208665" sldId="303"/>
            <ac:spMk id="7" creationId="{394EF786-F712-0EAA-BD2A-32EA4D7890E8}"/>
          </ac:spMkLst>
        </pc:spChg>
        <pc:spChg chg="add mod">
          <ac:chgData name="Raul Matsushita" userId="de7c31d34ed27a9c" providerId="LiveId" clId="{9A6F78BC-7A4E-49E7-BA90-F7BF8A67A6A6}" dt="2024-03-19T20:58:51.209" v="1856" actId="20577"/>
          <ac:spMkLst>
            <pc:docMk/>
            <pc:sldMk cId="3238208665" sldId="303"/>
            <ac:spMk id="8" creationId="{3A9662E4-4013-3030-1A63-74B0464DBE31}"/>
          </ac:spMkLst>
        </pc:spChg>
        <pc:picChg chg="mod">
          <ac:chgData name="Raul Matsushita" userId="de7c31d34ed27a9c" providerId="LiveId" clId="{9A6F78BC-7A4E-49E7-BA90-F7BF8A67A6A6}" dt="2024-03-19T20:58:25.099" v="1831" actId="14826"/>
          <ac:picMkLst>
            <pc:docMk/>
            <pc:sldMk cId="3238208665" sldId="303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20:48:41.064" v="1823" actId="20577"/>
        <pc:sldMkLst>
          <pc:docMk/>
          <pc:sldMk cId="1378727320" sldId="304"/>
        </pc:sldMkLst>
        <pc:spChg chg="mod">
          <ac:chgData name="Raul Matsushita" userId="de7c31d34ed27a9c" providerId="LiveId" clId="{9A6F78BC-7A4E-49E7-BA90-F7BF8A67A6A6}" dt="2024-03-19T20:48:41.064" v="1823" actId="20577"/>
          <ac:spMkLst>
            <pc:docMk/>
            <pc:sldMk cId="1378727320" sldId="304"/>
            <ac:spMk id="7" creationId="{394EF786-F712-0EAA-BD2A-32EA4D7890E8}"/>
          </ac:spMkLst>
        </pc:spChg>
      </pc:sldChg>
      <pc:sldChg chg="add ord">
        <pc:chgData name="Raul Matsushita" userId="de7c31d34ed27a9c" providerId="LiveId" clId="{9A6F78BC-7A4E-49E7-BA90-F7BF8A67A6A6}" dt="2024-03-19T20:49:30.754" v="1830"/>
        <pc:sldMkLst>
          <pc:docMk/>
          <pc:sldMk cId="4024992346" sldId="305"/>
        </pc:sldMkLst>
      </pc:sldChg>
      <pc:sldChg chg="modSp add mod ord">
        <pc:chgData name="Raul Matsushita" userId="de7c31d34ed27a9c" providerId="LiveId" clId="{9A6F78BC-7A4E-49E7-BA90-F7BF8A67A6A6}" dt="2024-03-19T21:34:12.549" v="2176" actId="20577"/>
        <pc:sldMkLst>
          <pc:docMk/>
          <pc:sldMk cId="1523594889" sldId="306"/>
        </pc:sldMkLst>
        <pc:spChg chg="mod">
          <ac:chgData name="Raul Matsushita" userId="de7c31d34ed27a9c" providerId="LiveId" clId="{9A6F78BC-7A4E-49E7-BA90-F7BF8A67A6A6}" dt="2024-03-19T21:34:12.549" v="2176" actId="20577"/>
          <ac:spMkLst>
            <pc:docMk/>
            <pc:sldMk cId="1523594889" sldId="306"/>
            <ac:spMk id="7" creationId="{394EF786-F712-0EAA-BD2A-32EA4D7890E8}"/>
          </ac:spMkLst>
        </pc:spChg>
        <pc:picChg chg="mod">
          <ac:chgData name="Raul Matsushita" userId="de7c31d34ed27a9c" providerId="LiveId" clId="{9A6F78BC-7A4E-49E7-BA90-F7BF8A67A6A6}" dt="2024-03-19T21:33:22.416" v="2148" actId="14826"/>
          <ac:picMkLst>
            <pc:docMk/>
            <pc:sldMk cId="1523594889" sldId="306"/>
            <ac:picMk id="17" creationId="{6990CB7A-6D89-7148-C647-00F6E0FA52CB}"/>
          </ac:picMkLst>
        </pc:picChg>
      </pc:sldChg>
      <pc:sldChg chg="modSp add mod ord">
        <pc:chgData name="Raul Matsushita" userId="de7c31d34ed27a9c" providerId="LiveId" clId="{9A6F78BC-7A4E-49E7-BA90-F7BF8A67A6A6}" dt="2024-03-19T21:29:53.226" v="2147" actId="20577"/>
        <pc:sldMkLst>
          <pc:docMk/>
          <pc:sldMk cId="1418701950" sldId="307"/>
        </pc:sldMkLst>
        <pc:spChg chg="mod">
          <ac:chgData name="Raul Matsushita" userId="de7c31d34ed27a9c" providerId="LiveId" clId="{9A6F78BC-7A4E-49E7-BA90-F7BF8A67A6A6}" dt="2024-03-19T21:29:53.226" v="2147" actId="20577"/>
          <ac:spMkLst>
            <pc:docMk/>
            <pc:sldMk cId="1418701950" sldId="307"/>
            <ac:spMk id="8" creationId="{3A9662E4-4013-3030-1A63-74B0464DBE31}"/>
          </ac:spMkLst>
        </pc:spChg>
        <pc:picChg chg="mod">
          <ac:chgData name="Raul Matsushita" userId="de7c31d34ed27a9c" providerId="LiveId" clId="{9A6F78BC-7A4E-49E7-BA90-F7BF8A67A6A6}" dt="2024-03-19T21:29:40.766" v="2137" actId="14826"/>
          <ac:picMkLst>
            <pc:docMk/>
            <pc:sldMk cId="1418701950" sldId="307"/>
            <ac:picMk id="17" creationId="{6990CB7A-6D89-7148-C647-00F6E0FA52CB}"/>
          </ac:picMkLst>
        </pc:picChg>
      </pc:sldChg>
      <pc:sldChg chg="modSp add mod ord">
        <pc:chgData name="Raul Matsushita" userId="de7c31d34ed27a9c" providerId="LiveId" clId="{9A6F78BC-7A4E-49E7-BA90-F7BF8A67A6A6}" dt="2024-03-19T21:37:17.404" v="2189" actId="207"/>
        <pc:sldMkLst>
          <pc:docMk/>
          <pc:sldMk cId="3069973615" sldId="308"/>
        </pc:sldMkLst>
        <pc:spChg chg="mod">
          <ac:chgData name="Raul Matsushita" userId="de7c31d34ed27a9c" providerId="LiveId" clId="{9A6F78BC-7A4E-49E7-BA90-F7BF8A67A6A6}" dt="2024-03-19T21:37:17.404" v="2189" actId="207"/>
          <ac:spMkLst>
            <pc:docMk/>
            <pc:sldMk cId="3069973615" sldId="308"/>
            <ac:spMk id="8" creationId="{832D7A4C-5348-D891-A624-1C8C82CA0BA8}"/>
          </ac:spMkLst>
        </pc:spChg>
        <pc:picChg chg="mod">
          <ac:chgData name="Raul Matsushita" userId="de7c31d34ed27a9c" providerId="LiveId" clId="{9A6F78BC-7A4E-49E7-BA90-F7BF8A67A6A6}" dt="2024-03-19T21:35:32.835" v="2180" actId="14826"/>
          <ac:picMkLst>
            <pc:docMk/>
            <pc:sldMk cId="3069973615" sldId="308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25T13:34:14.553" v="4199" actId="20577"/>
        <pc:sldMkLst>
          <pc:docMk/>
          <pc:sldMk cId="3877531957" sldId="309"/>
        </pc:sldMkLst>
        <pc:spChg chg="mod">
          <ac:chgData name="Raul Matsushita" userId="de7c31d34ed27a9c" providerId="LiveId" clId="{9A6F78BC-7A4E-49E7-BA90-F7BF8A67A6A6}" dt="2024-03-25T13:34:14.553" v="4199" actId="20577"/>
          <ac:spMkLst>
            <pc:docMk/>
            <pc:sldMk cId="3877531957" sldId="309"/>
            <ac:spMk id="9" creationId="{3D0E62CD-D18A-DFB1-F156-199074277F6A}"/>
          </ac:spMkLst>
        </pc:spChg>
      </pc:sldChg>
      <pc:sldChg chg="modSp add mod">
        <pc:chgData name="Raul Matsushita" userId="de7c31d34ed27a9c" providerId="LiveId" clId="{9A6F78BC-7A4E-49E7-BA90-F7BF8A67A6A6}" dt="2024-03-19T21:50:20.199" v="3287"/>
        <pc:sldMkLst>
          <pc:docMk/>
          <pc:sldMk cId="3127696709" sldId="310"/>
        </pc:sldMkLst>
        <pc:spChg chg="mod">
          <ac:chgData name="Raul Matsushita" userId="de7c31d34ed27a9c" providerId="LiveId" clId="{9A6F78BC-7A4E-49E7-BA90-F7BF8A67A6A6}" dt="2024-03-19T21:50:20.199" v="3287"/>
          <ac:spMkLst>
            <pc:docMk/>
            <pc:sldMk cId="3127696709" sldId="310"/>
            <ac:spMk id="9" creationId="{3D0E62CD-D18A-DFB1-F156-199074277F6A}"/>
          </ac:spMkLst>
        </pc:spChg>
      </pc:sldChg>
      <pc:sldChg chg="modSp add mod ord">
        <pc:chgData name="Raul Matsushita" userId="de7c31d34ed27a9c" providerId="LiveId" clId="{9A6F78BC-7A4E-49E7-BA90-F7BF8A67A6A6}" dt="2024-03-25T14:47:06.592" v="4280" actId="16959"/>
        <pc:sldMkLst>
          <pc:docMk/>
          <pc:sldMk cId="2796248348" sldId="311"/>
        </pc:sldMkLst>
        <pc:spChg chg="mod">
          <ac:chgData name="Raul Matsushita" userId="de7c31d34ed27a9c" providerId="LiveId" clId="{9A6F78BC-7A4E-49E7-BA90-F7BF8A67A6A6}" dt="2024-03-25T14:47:06.592" v="4280" actId="16959"/>
          <ac:spMkLst>
            <pc:docMk/>
            <pc:sldMk cId="2796248348" sldId="311"/>
            <ac:spMk id="3" creationId="{184701DA-832C-3CBF-3F10-C40EB705CF3F}"/>
          </ac:spMkLst>
        </pc:spChg>
      </pc:sldChg>
      <pc:sldChg chg="addSp modSp add mod ord">
        <pc:chgData name="Raul Matsushita" userId="de7c31d34ed27a9c" providerId="LiveId" clId="{9A6F78BC-7A4E-49E7-BA90-F7BF8A67A6A6}" dt="2024-03-25T18:09:57.124" v="4454" actId="20577"/>
        <pc:sldMkLst>
          <pc:docMk/>
          <pc:sldMk cId="2486353865" sldId="312"/>
        </pc:sldMkLst>
        <pc:spChg chg="add mod">
          <ac:chgData name="Raul Matsushita" userId="de7c31d34ed27a9c" providerId="LiveId" clId="{9A6F78BC-7A4E-49E7-BA90-F7BF8A67A6A6}" dt="2024-03-25T18:09:24.559" v="4441" actId="1076"/>
          <ac:spMkLst>
            <pc:docMk/>
            <pc:sldMk cId="2486353865" sldId="312"/>
            <ac:spMk id="7" creationId="{9A474C77-8499-1F82-D261-041CF5F0842E}"/>
          </ac:spMkLst>
        </pc:spChg>
        <pc:spChg chg="add mod">
          <ac:chgData name="Raul Matsushita" userId="de7c31d34ed27a9c" providerId="LiveId" clId="{9A6F78BC-7A4E-49E7-BA90-F7BF8A67A6A6}" dt="2024-03-25T18:09:57.124" v="4454" actId="20577"/>
          <ac:spMkLst>
            <pc:docMk/>
            <pc:sldMk cId="2486353865" sldId="312"/>
            <ac:spMk id="8" creationId="{BC1849CD-C97E-B92A-7F7E-FB34045C347A}"/>
          </ac:spMkLst>
        </pc:spChg>
        <pc:picChg chg="mod">
          <ac:chgData name="Raul Matsushita" userId="de7c31d34ed27a9c" providerId="LiveId" clId="{9A6F78BC-7A4E-49E7-BA90-F7BF8A67A6A6}" dt="2024-03-25T18:06:46.811" v="4400" actId="14826"/>
          <ac:picMkLst>
            <pc:docMk/>
            <pc:sldMk cId="2486353865" sldId="312"/>
            <ac:picMk id="17" creationId="{6990CB7A-6D89-7148-C647-00F6E0FA52CB}"/>
          </ac:picMkLst>
        </pc:picChg>
      </pc:sldChg>
      <pc:sldChg chg="addSp modSp add mod ord">
        <pc:chgData name="Raul Matsushita" userId="de7c31d34ed27a9c" providerId="LiveId" clId="{9A6F78BC-7A4E-49E7-BA90-F7BF8A67A6A6}" dt="2024-03-25T15:16:07.967" v="4399" actId="20577"/>
        <pc:sldMkLst>
          <pc:docMk/>
          <pc:sldMk cId="2271538871" sldId="313"/>
        </pc:sldMkLst>
        <pc:spChg chg="mod">
          <ac:chgData name="Raul Matsushita" userId="de7c31d34ed27a9c" providerId="LiveId" clId="{9A6F78BC-7A4E-49E7-BA90-F7BF8A67A6A6}" dt="2024-03-25T15:15:31.685" v="4374" actId="20577"/>
          <ac:spMkLst>
            <pc:docMk/>
            <pc:sldMk cId="2271538871" sldId="313"/>
            <ac:spMk id="9" creationId="{E30BDD53-25D9-1F5A-B780-B2879CBA9EA0}"/>
          </ac:spMkLst>
        </pc:spChg>
        <pc:spChg chg="add mod">
          <ac:chgData name="Raul Matsushita" userId="de7c31d34ed27a9c" providerId="LiveId" clId="{9A6F78BC-7A4E-49E7-BA90-F7BF8A67A6A6}" dt="2024-03-25T15:16:07.967" v="4399" actId="20577"/>
          <ac:spMkLst>
            <pc:docMk/>
            <pc:sldMk cId="2271538871" sldId="313"/>
            <ac:spMk id="10" creationId="{5AE31A05-0135-98FC-D072-E89B19C0551A}"/>
          </ac:spMkLst>
        </pc:spChg>
        <pc:spChg chg="mod">
          <ac:chgData name="Raul Matsushita" userId="de7c31d34ed27a9c" providerId="LiveId" clId="{9A6F78BC-7A4E-49E7-BA90-F7BF8A67A6A6}" dt="2024-03-25T15:15:42.234" v="4382" actId="20577"/>
          <ac:spMkLst>
            <pc:docMk/>
            <pc:sldMk cId="2271538871" sldId="313"/>
            <ac:spMk id="12" creationId="{1B8D0F34-3382-E7BF-B8BA-C5F35AAD8322}"/>
          </ac:spMkLst>
        </pc:spChg>
        <pc:spChg chg="mod">
          <ac:chgData name="Raul Matsushita" userId="de7c31d34ed27a9c" providerId="LiveId" clId="{9A6F78BC-7A4E-49E7-BA90-F7BF8A67A6A6}" dt="2024-03-25T15:15:07.411" v="4349" actId="20577"/>
          <ac:spMkLst>
            <pc:docMk/>
            <pc:sldMk cId="2271538871" sldId="313"/>
            <ac:spMk id="16" creationId="{AA6BB161-F557-5BE2-8310-7D0912EDEC0A}"/>
          </ac:spMkLst>
        </pc:spChg>
      </pc:sldChg>
    </pc:docChg>
  </pc:docChgLst>
  <pc:docChgLst>
    <pc:chgData name="Raul Matsushita" userId="de7c31d34ed27a9c" providerId="LiveId" clId="{2999F172-66ED-4221-B3C0-BF37BC889D56}"/>
    <pc:docChg chg="undo redo custSel addSld delSld modSld sldOrd">
      <pc:chgData name="Raul Matsushita" userId="de7c31d34ed27a9c" providerId="LiveId" clId="{2999F172-66ED-4221-B3C0-BF37BC889D56}" dt="2024-04-17T13:15:16.576" v="2496"/>
      <pc:docMkLst>
        <pc:docMk/>
      </pc:docMkLst>
      <pc:sldChg chg="modSp mod">
        <pc:chgData name="Raul Matsushita" userId="de7c31d34ed27a9c" providerId="LiveId" clId="{2999F172-66ED-4221-B3C0-BF37BC889D56}" dt="2024-04-16T22:23:51.239" v="0" actId="20577"/>
        <pc:sldMkLst>
          <pc:docMk/>
          <pc:sldMk cId="2586058810" sldId="256"/>
        </pc:sldMkLst>
        <pc:spChg chg="mod">
          <ac:chgData name="Raul Matsushita" userId="de7c31d34ed27a9c" providerId="LiveId" clId="{2999F172-66ED-4221-B3C0-BF37BC889D56}" dt="2024-04-16T22:23:51.239" v="0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modSp mod">
        <pc:chgData name="Raul Matsushita" userId="de7c31d34ed27a9c" providerId="LiveId" clId="{2999F172-66ED-4221-B3C0-BF37BC889D56}" dt="2024-04-17T12:25:14.640" v="469" actId="1076"/>
        <pc:sldMkLst>
          <pc:docMk/>
          <pc:sldMk cId="3012727841" sldId="269"/>
        </pc:sldMkLst>
        <pc:picChg chg="mod">
          <ac:chgData name="Raul Matsushita" userId="de7c31d34ed27a9c" providerId="LiveId" clId="{2999F172-66ED-4221-B3C0-BF37BC889D56}" dt="2024-04-17T12:25:14.640" v="469" actId="1076"/>
          <ac:picMkLst>
            <pc:docMk/>
            <pc:sldMk cId="3012727841" sldId="269"/>
            <ac:picMk id="9" creationId="{A35B110B-1BD1-02AA-E7CE-B16689956A36}"/>
          </ac:picMkLst>
        </pc:picChg>
        <pc:picChg chg="mod">
          <ac:chgData name="Raul Matsushita" userId="de7c31d34ed27a9c" providerId="LiveId" clId="{2999F172-66ED-4221-B3C0-BF37BC889D56}" dt="2024-04-17T12:25:07.766" v="466" actId="14100"/>
          <ac:picMkLst>
            <pc:docMk/>
            <pc:sldMk cId="3012727841" sldId="269"/>
            <ac:picMk id="17" creationId="{6990CB7A-6D89-7148-C647-00F6E0FA52CB}"/>
          </ac:picMkLst>
        </pc:picChg>
      </pc:sldChg>
      <pc:sldChg chg="modSp mod">
        <pc:chgData name="Raul Matsushita" userId="de7c31d34ed27a9c" providerId="LiveId" clId="{2999F172-66ED-4221-B3C0-BF37BC889D56}" dt="2024-04-17T12:27:24.211" v="475" actId="14826"/>
        <pc:sldMkLst>
          <pc:docMk/>
          <pc:sldMk cId="3071915177" sldId="282"/>
        </pc:sldMkLst>
        <pc:picChg chg="mod">
          <ac:chgData name="Raul Matsushita" userId="de7c31d34ed27a9c" providerId="LiveId" clId="{2999F172-66ED-4221-B3C0-BF37BC889D56}" dt="2024-04-17T12:25:41.292" v="474" actId="14100"/>
          <ac:picMkLst>
            <pc:docMk/>
            <pc:sldMk cId="3071915177" sldId="282"/>
            <ac:picMk id="8" creationId="{0C9BCFCD-1A37-7966-5D79-C1D36D83CDB6}"/>
          </ac:picMkLst>
        </pc:picChg>
        <pc:picChg chg="mod">
          <ac:chgData name="Raul Matsushita" userId="de7c31d34ed27a9c" providerId="LiveId" clId="{2999F172-66ED-4221-B3C0-BF37BC889D56}" dt="2024-04-17T12:27:24.211" v="475" actId="14826"/>
          <ac:picMkLst>
            <pc:docMk/>
            <pc:sldMk cId="3071915177" sldId="282"/>
            <ac:picMk id="17" creationId="{6990CB7A-6D89-7148-C647-00F6E0FA52CB}"/>
          </ac:picMkLst>
        </pc:picChg>
      </pc:sldChg>
      <pc:sldChg chg="modSp mod">
        <pc:chgData name="Raul Matsushita" userId="de7c31d34ed27a9c" providerId="LiveId" clId="{2999F172-66ED-4221-B3C0-BF37BC889D56}" dt="2024-04-17T12:25:24.635" v="472" actId="14100"/>
        <pc:sldMkLst>
          <pc:docMk/>
          <pc:sldMk cId="3224931540" sldId="289"/>
        </pc:sldMkLst>
        <pc:spChg chg="mod">
          <ac:chgData name="Raul Matsushita" userId="de7c31d34ed27a9c" providerId="LiveId" clId="{2999F172-66ED-4221-B3C0-BF37BC889D56}" dt="2024-04-17T12:25:24.635" v="472" actId="14100"/>
          <ac:spMkLst>
            <pc:docMk/>
            <pc:sldMk cId="3224931540" sldId="289"/>
            <ac:spMk id="7" creationId="{50180D99-4BCA-9611-2397-F91BC3B6EC15}"/>
          </ac:spMkLst>
        </pc:spChg>
        <pc:picChg chg="mod">
          <ac:chgData name="Raul Matsushita" userId="de7c31d34ed27a9c" providerId="LiveId" clId="{2999F172-66ED-4221-B3C0-BF37BC889D56}" dt="2024-04-17T12:25:22.235" v="471" actId="14100"/>
          <ac:picMkLst>
            <pc:docMk/>
            <pc:sldMk cId="3224931540" sldId="289"/>
            <ac:picMk id="17" creationId="{6990CB7A-6D89-7148-C647-00F6E0FA52CB}"/>
          </ac:picMkLst>
        </pc:picChg>
      </pc:sldChg>
      <pc:sldChg chg="modSp mod">
        <pc:chgData name="Raul Matsushita" userId="de7c31d34ed27a9c" providerId="LiveId" clId="{2999F172-66ED-4221-B3C0-BF37BC889D56}" dt="2024-04-17T12:34:27.519" v="511" actId="14100"/>
        <pc:sldMkLst>
          <pc:docMk/>
          <pc:sldMk cId="4117128426" sldId="290"/>
        </pc:sldMkLst>
        <pc:picChg chg="mod">
          <ac:chgData name="Raul Matsushita" userId="de7c31d34ed27a9c" providerId="LiveId" clId="{2999F172-66ED-4221-B3C0-BF37BC889D56}" dt="2024-04-17T12:34:27.519" v="511" actId="14100"/>
          <ac:picMkLst>
            <pc:docMk/>
            <pc:sldMk cId="4117128426" sldId="290"/>
            <ac:picMk id="17" creationId="{6990CB7A-6D89-7148-C647-00F6E0FA52CB}"/>
          </ac:picMkLst>
        </pc:picChg>
      </pc:sldChg>
      <pc:sldChg chg="del">
        <pc:chgData name="Raul Matsushita" userId="de7c31d34ed27a9c" providerId="LiveId" clId="{2999F172-66ED-4221-B3C0-BF37BC889D56}" dt="2024-04-16T22:24:19.269" v="1" actId="47"/>
        <pc:sldMkLst>
          <pc:docMk/>
          <pc:sldMk cId="328308195" sldId="328"/>
        </pc:sldMkLst>
      </pc:sldChg>
      <pc:sldChg chg="del">
        <pc:chgData name="Raul Matsushita" userId="de7c31d34ed27a9c" providerId="LiveId" clId="{2999F172-66ED-4221-B3C0-BF37BC889D56}" dt="2024-04-16T22:24:19.269" v="1" actId="47"/>
        <pc:sldMkLst>
          <pc:docMk/>
          <pc:sldMk cId="3518317673" sldId="369"/>
        </pc:sldMkLst>
      </pc:sldChg>
      <pc:sldChg chg="del">
        <pc:chgData name="Raul Matsushita" userId="de7c31d34ed27a9c" providerId="LiveId" clId="{2999F172-66ED-4221-B3C0-BF37BC889D56}" dt="2024-04-16T22:24:19.269" v="1" actId="47"/>
        <pc:sldMkLst>
          <pc:docMk/>
          <pc:sldMk cId="2339463316" sldId="425"/>
        </pc:sldMkLst>
      </pc:sldChg>
      <pc:sldChg chg="del">
        <pc:chgData name="Raul Matsushita" userId="de7c31d34ed27a9c" providerId="LiveId" clId="{2999F172-66ED-4221-B3C0-BF37BC889D56}" dt="2024-04-16T22:24:19.269" v="1" actId="47"/>
        <pc:sldMkLst>
          <pc:docMk/>
          <pc:sldMk cId="2179255715" sldId="426"/>
        </pc:sldMkLst>
      </pc:sldChg>
      <pc:sldChg chg="del">
        <pc:chgData name="Raul Matsushita" userId="de7c31d34ed27a9c" providerId="LiveId" clId="{2999F172-66ED-4221-B3C0-BF37BC889D56}" dt="2024-04-16T22:24:19.269" v="1" actId="47"/>
        <pc:sldMkLst>
          <pc:docMk/>
          <pc:sldMk cId="230353746" sldId="427"/>
        </pc:sldMkLst>
      </pc:sldChg>
      <pc:sldChg chg="del">
        <pc:chgData name="Raul Matsushita" userId="de7c31d34ed27a9c" providerId="LiveId" clId="{2999F172-66ED-4221-B3C0-BF37BC889D56}" dt="2024-04-16T22:24:19.269" v="1" actId="47"/>
        <pc:sldMkLst>
          <pc:docMk/>
          <pc:sldMk cId="3457553489" sldId="428"/>
        </pc:sldMkLst>
      </pc:sldChg>
      <pc:sldChg chg="del">
        <pc:chgData name="Raul Matsushita" userId="de7c31d34ed27a9c" providerId="LiveId" clId="{2999F172-66ED-4221-B3C0-BF37BC889D56}" dt="2024-04-16T22:24:19.269" v="1" actId="47"/>
        <pc:sldMkLst>
          <pc:docMk/>
          <pc:sldMk cId="2325805125" sldId="429"/>
        </pc:sldMkLst>
      </pc:sldChg>
      <pc:sldChg chg="del">
        <pc:chgData name="Raul Matsushita" userId="de7c31d34ed27a9c" providerId="LiveId" clId="{2999F172-66ED-4221-B3C0-BF37BC889D56}" dt="2024-04-16T22:24:19.269" v="1" actId="47"/>
        <pc:sldMkLst>
          <pc:docMk/>
          <pc:sldMk cId="3175164876" sldId="430"/>
        </pc:sldMkLst>
      </pc:sldChg>
      <pc:sldChg chg="del">
        <pc:chgData name="Raul Matsushita" userId="de7c31d34ed27a9c" providerId="LiveId" clId="{2999F172-66ED-4221-B3C0-BF37BC889D56}" dt="2024-04-16T22:24:19.269" v="1" actId="47"/>
        <pc:sldMkLst>
          <pc:docMk/>
          <pc:sldMk cId="1793317481" sldId="431"/>
        </pc:sldMkLst>
      </pc:sldChg>
      <pc:sldChg chg="del">
        <pc:chgData name="Raul Matsushita" userId="de7c31d34ed27a9c" providerId="LiveId" clId="{2999F172-66ED-4221-B3C0-BF37BC889D56}" dt="2024-04-16T22:24:19.269" v="1" actId="47"/>
        <pc:sldMkLst>
          <pc:docMk/>
          <pc:sldMk cId="3822656271" sldId="432"/>
        </pc:sldMkLst>
      </pc:sldChg>
      <pc:sldChg chg="del">
        <pc:chgData name="Raul Matsushita" userId="de7c31d34ed27a9c" providerId="LiveId" clId="{2999F172-66ED-4221-B3C0-BF37BC889D56}" dt="2024-04-16T22:24:19.269" v="1" actId="47"/>
        <pc:sldMkLst>
          <pc:docMk/>
          <pc:sldMk cId="3143786011" sldId="433"/>
        </pc:sldMkLst>
      </pc:sldChg>
      <pc:sldChg chg="del">
        <pc:chgData name="Raul Matsushita" userId="de7c31d34ed27a9c" providerId="LiveId" clId="{2999F172-66ED-4221-B3C0-BF37BC889D56}" dt="2024-04-16T22:24:19.269" v="1" actId="47"/>
        <pc:sldMkLst>
          <pc:docMk/>
          <pc:sldMk cId="3413378368" sldId="434"/>
        </pc:sldMkLst>
      </pc:sldChg>
      <pc:sldChg chg="del">
        <pc:chgData name="Raul Matsushita" userId="de7c31d34ed27a9c" providerId="LiveId" clId="{2999F172-66ED-4221-B3C0-BF37BC889D56}" dt="2024-04-16T22:24:19.269" v="1" actId="47"/>
        <pc:sldMkLst>
          <pc:docMk/>
          <pc:sldMk cId="3754139537" sldId="435"/>
        </pc:sldMkLst>
      </pc:sldChg>
      <pc:sldChg chg="del">
        <pc:chgData name="Raul Matsushita" userId="de7c31d34ed27a9c" providerId="LiveId" clId="{2999F172-66ED-4221-B3C0-BF37BC889D56}" dt="2024-04-16T22:24:19.269" v="1" actId="47"/>
        <pc:sldMkLst>
          <pc:docMk/>
          <pc:sldMk cId="88610421" sldId="436"/>
        </pc:sldMkLst>
      </pc:sldChg>
      <pc:sldChg chg="del">
        <pc:chgData name="Raul Matsushita" userId="de7c31d34ed27a9c" providerId="LiveId" clId="{2999F172-66ED-4221-B3C0-BF37BC889D56}" dt="2024-04-16T22:24:19.269" v="1" actId="47"/>
        <pc:sldMkLst>
          <pc:docMk/>
          <pc:sldMk cId="2473099327" sldId="437"/>
        </pc:sldMkLst>
      </pc:sldChg>
      <pc:sldChg chg="del">
        <pc:chgData name="Raul Matsushita" userId="de7c31d34ed27a9c" providerId="LiveId" clId="{2999F172-66ED-4221-B3C0-BF37BC889D56}" dt="2024-04-16T22:24:19.269" v="1" actId="47"/>
        <pc:sldMkLst>
          <pc:docMk/>
          <pc:sldMk cId="3888338425" sldId="438"/>
        </pc:sldMkLst>
      </pc:sldChg>
      <pc:sldChg chg="del">
        <pc:chgData name="Raul Matsushita" userId="de7c31d34ed27a9c" providerId="LiveId" clId="{2999F172-66ED-4221-B3C0-BF37BC889D56}" dt="2024-04-16T22:24:19.269" v="1" actId="47"/>
        <pc:sldMkLst>
          <pc:docMk/>
          <pc:sldMk cId="740520913" sldId="439"/>
        </pc:sldMkLst>
      </pc:sldChg>
      <pc:sldChg chg="del">
        <pc:chgData name="Raul Matsushita" userId="de7c31d34ed27a9c" providerId="LiveId" clId="{2999F172-66ED-4221-B3C0-BF37BC889D56}" dt="2024-04-16T22:24:19.269" v="1" actId="47"/>
        <pc:sldMkLst>
          <pc:docMk/>
          <pc:sldMk cId="1504157784" sldId="440"/>
        </pc:sldMkLst>
      </pc:sldChg>
      <pc:sldChg chg="del">
        <pc:chgData name="Raul Matsushita" userId="de7c31d34ed27a9c" providerId="LiveId" clId="{2999F172-66ED-4221-B3C0-BF37BC889D56}" dt="2024-04-16T22:24:19.269" v="1" actId="47"/>
        <pc:sldMkLst>
          <pc:docMk/>
          <pc:sldMk cId="3496442753" sldId="441"/>
        </pc:sldMkLst>
      </pc:sldChg>
      <pc:sldChg chg="del">
        <pc:chgData name="Raul Matsushita" userId="de7c31d34ed27a9c" providerId="LiveId" clId="{2999F172-66ED-4221-B3C0-BF37BC889D56}" dt="2024-04-16T22:24:19.269" v="1" actId="47"/>
        <pc:sldMkLst>
          <pc:docMk/>
          <pc:sldMk cId="2509228291" sldId="442"/>
        </pc:sldMkLst>
      </pc:sldChg>
      <pc:sldChg chg="del">
        <pc:chgData name="Raul Matsushita" userId="de7c31d34ed27a9c" providerId="LiveId" clId="{2999F172-66ED-4221-B3C0-BF37BC889D56}" dt="2024-04-16T22:24:19.269" v="1" actId="47"/>
        <pc:sldMkLst>
          <pc:docMk/>
          <pc:sldMk cId="80147843" sldId="443"/>
        </pc:sldMkLst>
      </pc:sldChg>
      <pc:sldChg chg="del">
        <pc:chgData name="Raul Matsushita" userId="de7c31d34ed27a9c" providerId="LiveId" clId="{2999F172-66ED-4221-B3C0-BF37BC889D56}" dt="2024-04-16T22:24:19.269" v="1" actId="47"/>
        <pc:sldMkLst>
          <pc:docMk/>
          <pc:sldMk cId="1211469496" sldId="444"/>
        </pc:sldMkLst>
      </pc:sldChg>
      <pc:sldChg chg="addSp modSp mod modAnim">
        <pc:chgData name="Raul Matsushita" userId="de7c31d34ed27a9c" providerId="LiveId" clId="{2999F172-66ED-4221-B3C0-BF37BC889D56}" dt="2024-04-17T12:28:43.798" v="491" actId="14100"/>
        <pc:sldMkLst>
          <pc:docMk/>
          <pc:sldMk cId="2638651758" sldId="446"/>
        </pc:sldMkLst>
        <pc:spChg chg="add mod">
          <ac:chgData name="Raul Matsushita" userId="de7c31d34ed27a9c" providerId="LiveId" clId="{2999F172-66ED-4221-B3C0-BF37BC889D56}" dt="2024-04-17T12:28:43.798" v="491" actId="14100"/>
          <ac:spMkLst>
            <pc:docMk/>
            <pc:sldMk cId="2638651758" sldId="446"/>
            <ac:spMk id="9" creationId="{07321892-1C61-9AF4-3F96-FA25489867E0}"/>
          </ac:spMkLst>
        </pc:spChg>
        <pc:picChg chg="mod">
          <ac:chgData name="Raul Matsushita" userId="de7c31d34ed27a9c" providerId="LiveId" clId="{2999F172-66ED-4221-B3C0-BF37BC889D56}" dt="2024-04-17T12:28:04.176" v="479" actId="1076"/>
          <ac:picMkLst>
            <pc:docMk/>
            <pc:sldMk cId="2638651758" sldId="446"/>
            <ac:picMk id="8" creationId="{0C9BCFCD-1A37-7966-5D79-C1D36D83CDB6}"/>
          </ac:picMkLst>
        </pc:picChg>
        <pc:picChg chg="mod">
          <ac:chgData name="Raul Matsushita" userId="de7c31d34ed27a9c" providerId="LiveId" clId="{2999F172-66ED-4221-B3C0-BF37BC889D56}" dt="2024-04-17T12:28:28.313" v="487" actId="1076"/>
          <ac:picMkLst>
            <pc:docMk/>
            <pc:sldMk cId="2638651758" sldId="446"/>
            <ac:picMk id="17" creationId="{6990CB7A-6D89-7148-C647-00F6E0FA52CB}"/>
          </ac:picMkLst>
        </pc:picChg>
      </pc:sldChg>
      <pc:sldChg chg="modSp mod">
        <pc:chgData name="Raul Matsushita" userId="de7c31d34ed27a9c" providerId="LiveId" clId="{2999F172-66ED-4221-B3C0-BF37BC889D56}" dt="2024-04-17T12:34:58.700" v="513" actId="1076"/>
        <pc:sldMkLst>
          <pc:docMk/>
          <pc:sldMk cId="3090441453" sldId="447"/>
        </pc:sldMkLst>
        <pc:picChg chg="mod">
          <ac:chgData name="Raul Matsushita" userId="de7c31d34ed27a9c" providerId="LiveId" clId="{2999F172-66ED-4221-B3C0-BF37BC889D56}" dt="2024-04-17T12:34:58.700" v="513" actId="1076"/>
          <ac:picMkLst>
            <pc:docMk/>
            <pc:sldMk cId="3090441453" sldId="447"/>
            <ac:picMk id="9" creationId="{CE13D1D4-2302-B224-DA40-A84B4D0910C4}"/>
          </ac:picMkLst>
        </pc:picChg>
      </pc:sldChg>
      <pc:sldChg chg="modSp mod">
        <pc:chgData name="Raul Matsushita" userId="de7c31d34ed27a9c" providerId="LiveId" clId="{2999F172-66ED-4221-B3C0-BF37BC889D56}" dt="2024-04-17T12:35:46.484" v="514" actId="14826"/>
        <pc:sldMkLst>
          <pc:docMk/>
          <pc:sldMk cId="1765636474" sldId="448"/>
        </pc:sldMkLst>
        <pc:picChg chg="mod">
          <ac:chgData name="Raul Matsushita" userId="de7c31d34ed27a9c" providerId="LiveId" clId="{2999F172-66ED-4221-B3C0-BF37BC889D56}" dt="2024-04-17T12:35:46.484" v="514" actId="14826"/>
          <ac:picMkLst>
            <pc:docMk/>
            <pc:sldMk cId="1765636474" sldId="448"/>
            <ac:picMk id="17" creationId="{6990CB7A-6D89-7148-C647-00F6E0FA52CB}"/>
          </ac:picMkLst>
        </pc:picChg>
      </pc:sldChg>
      <pc:sldChg chg="modSp mod">
        <pc:chgData name="Raul Matsushita" userId="de7c31d34ed27a9c" providerId="LiveId" clId="{2999F172-66ED-4221-B3C0-BF37BC889D56}" dt="2024-04-17T12:36:36.499" v="515" actId="14826"/>
        <pc:sldMkLst>
          <pc:docMk/>
          <pc:sldMk cId="3617848119" sldId="449"/>
        </pc:sldMkLst>
        <pc:picChg chg="mod">
          <ac:chgData name="Raul Matsushita" userId="de7c31d34ed27a9c" providerId="LiveId" clId="{2999F172-66ED-4221-B3C0-BF37BC889D56}" dt="2024-04-17T12:36:36.499" v="515" actId="14826"/>
          <ac:picMkLst>
            <pc:docMk/>
            <pc:sldMk cId="3617848119" sldId="449"/>
            <ac:picMk id="17" creationId="{6990CB7A-6D89-7148-C647-00F6E0FA52CB}"/>
          </ac:picMkLst>
        </pc:picChg>
      </pc:sldChg>
      <pc:sldChg chg="modSp">
        <pc:chgData name="Raul Matsushita" userId="de7c31d34ed27a9c" providerId="LiveId" clId="{2999F172-66ED-4221-B3C0-BF37BC889D56}" dt="2024-04-17T12:41:42.563" v="567" actId="20578"/>
        <pc:sldMkLst>
          <pc:docMk/>
          <pc:sldMk cId="1344395138" sldId="452"/>
        </pc:sldMkLst>
        <pc:spChg chg="mod">
          <ac:chgData name="Raul Matsushita" userId="de7c31d34ed27a9c" providerId="LiveId" clId="{2999F172-66ED-4221-B3C0-BF37BC889D56}" dt="2024-04-17T12:41:42.563" v="567" actId="20578"/>
          <ac:spMkLst>
            <pc:docMk/>
            <pc:sldMk cId="1344395138" sldId="452"/>
            <ac:spMk id="3" creationId="{184701DA-832C-3CBF-3F10-C40EB705CF3F}"/>
          </ac:spMkLst>
        </pc:spChg>
      </pc:sldChg>
      <pc:sldChg chg="modSp mod">
        <pc:chgData name="Raul Matsushita" userId="de7c31d34ed27a9c" providerId="LiveId" clId="{2999F172-66ED-4221-B3C0-BF37BC889D56}" dt="2024-04-17T12:36:56.967" v="517" actId="1076"/>
        <pc:sldMkLst>
          <pc:docMk/>
          <pc:sldMk cId="2898049840" sldId="461"/>
        </pc:sldMkLst>
        <pc:picChg chg="mod">
          <ac:chgData name="Raul Matsushita" userId="de7c31d34ed27a9c" providerId="LiveId" clId="{2999F172-66ED-4221-B3C0-BF37BC889D56}" dt="2024-04-17T12:36:56.967" v="517" actId="1076"/>
          <ac:picMkLst>
            <pc:docMk/>
            <pc:sldMk cId="2898049840" sldId="461"/>
            <ac:picMk id="11" creationId="{06D35DB2-DD47-E6E7-94C4-E0C4DF905D81}"/>
          </ac:picMkLst>
        </pc:picChg>
      </pc:sldChg>
      <pc:sldChg chg="modSp mod">
        <pc:chgData name="Raul Matsushita" userId="de7c31d34ed27a9c" providerId="LiveId" clId="{2999F172-66ED-4221-B3C0-BF37BC889D56}" dt="2024-04-17T12:37:05.230" v="519" actId="1076"/>
        <pc:sldMkLst>
          <pc:docMk/>
          <pc:sldMk cId="180342358" sldId="462"/>
        </pc:sldMkLst>
        <pc:picChg chg="mod">
          <ac:chgData name="Raul Matsushita" userId="de7c31d34ed27a9c" providerId="LiveId" clId="{2999F172-66ED-4221-B3C0-BF37BC889D56}" dt="2024-04-17T12:37:05.230" v="519" actId="1076"/>
          <ac:picMkLst>
            <pc:docMk/>
            <pc:sldMk cId="180342358" sldId="462"/>
            <ac:picMk id="11" creationId="{52B07F53-A476-2BFE-5BCF-CC6600C2D4F6}"/>
          </ac:picMkLst>
        </pc:picChg>
      </pc:sldChg>
      <pc:sldChg chg="ord">
        <pc:chgData name="Raul Matsushita" userId="de7c31d34ed27a9c" providerId="LiveId" clId="{2999F172-66ED-4221-B3C0-BF37BC889D56}" dt="2024-04-16T23:03:28.086" v="10"/>
        <pc:sldMkLst>
          <pc:docMk/>
          <pc:sldMk cId="1828818298" sldId="463"/>
        </pc:sldMkLst>
      </pc:sldChg>
      <pc:sldChg chg="addSp modSp mod">
        <pc:chgData name="Raul Matsushita" userId="de7c31d34ed27a9c" providerId="LiveId" clId="{2999F172-66ED-4221-B3C0-BF37BC889D56}" dt="2024-04-16T23:13:41.146" v="18" actId="1076"/>
        <pc:sldMkLst>
          <pc:docMk/>
          <pc:sldMk cId="2925863190" sldId="464"/>
        </pc:sldMkLst>
        <pc:picChg chg="add mod">
          <ac:chgData name="Raul Matsushita" userId="de7c31d34ed27a9c" providerId="LiveId" clId="{2999F172-66ED-4221-B3C0-BF37BC889D56}" dt="2024-04-16T23:12:56.212" v="14" actId="14100"/>
          <ac:picMkLst>
            <pc:docMk/>
            <pc:sldMk cId="2925863190" sldId="464"/>
            <ac:picMk id="7" creationId="{AB22244F-CADE-3949-301C-3D086B97CCAD}"/>
          </ac:picMkLst>
        </pc:picChg>
        <pc:picChg chg="add mod">
          <ac:chgData name="Raul Matsushita" userId="de7c31d34ed27a9c" providerId="LiveId" clId="{2999F172-66ED-4221-B3C0-BF37BC889D56}" dt="2024-04-16T23:13:41.146" v="18" actId="1076"/>
          <ac:picMkLst>
            <pc:docMk/>
            <pc:sldMk cId="2925863190" sldId="464"/>
            <ac:picMk id="11" creationId="{6477B61E-E01C-6F06-3558-118ABF06B078}"/>
          </ac:picMkLst>
        </pc:picChg>
      </pc:sldChg>
      <pc:sldChg chg="modSp mod">
        <pc:chgData name="Raul Matsushita" userId="de7c31d34ed27a9c" providerId="LiveId" clId="{2999F172-66ED-4221-B3C0-BF37BC889D56}" dt="2024-04-17T12:32:40.675" v="501" actId="14826"/>
        <pc:sldMkLst>
          <pc:docMk/>
          <pc:sldMk cId="4202677487" sldId="465"/>
        </pc:sldMkLst>
        <pc:spChg chg="mod">
          <ac:chgData name="Raul Matsushita" userId="de7c31d34ed27a9c" providerId="LiveId" clId="{2999F172-66ED-4221-B3C0-BF37BC889D56}" dt="2024-04-16T22:24:54.321" v="3" actId="20577"/>
          <ac:spMkLst>
            <pc:docMk/>
            <pc:sldMk cId="4202677487" sldId="465"/>
            <ac:spMk id="7" creationId="{B300B18B-0C53-E5E5-EC94-A1F6892C81CE}"/>
          </ac:spMkLst>
        </pc:spChg>
        <pc:picChg chg="mod">
          <ac:chgData name="Raul Matsushita" userId="de7c31d34ed27a9c" providerId="LiveId" clId="{2999F172-66ED-4221-B3C0-BF37BC889D56}" dt="2024-04-17T12:32:06.755" v="497" actId="14100"/>
          <ac:picMkLst>
            <pc:docMk/>
            <pc:sldMk cId="4202677487" sldId="465"/>
            <ac:picMk id="8" creationId="{0C9BCFCD-1A37-7966-5D79-C1D36D83CDB6}"/>
          </ac:picMkLst>
        </pc:picChg>
        <pc:picChg chg="mod">
          <ac:chgData name="Raul Matsushita" userId="de7c31d34ed27a9c" providerId="LiveId" clId="{2999F172-66ED-4221-B3C0-BF37BC889D56}" dt="2024-04-17T12:32:40.675" v="501" actId="14826"/>
          <ac:picMkLst>
            <pc:docMk/>
            <pc:sldMk cId="4202677487" sldId="465"/>
            <ac:picMk id="17" creationId="{6990CB7A-6D89-7148-C647-00F6E0FA52CB}"/>
          </ac:picMkLst>
        </pc:picChg>
      </pc:sldChg>
      <pc:sldChg chg="modSp mod">
        <pc:chgData name="Raul Matsushita" userId="de7c31d34ed27a9c" providerId="LiveId" clId="{2999F172-66ED-4221-B3C0-BF37BC889D56}" dt="2024-04-17T12:34:15.618" v="509" actId="1076"/>
        <pc:sldMkLst>
          <pc:docMk/>
          <pc:sldMk cId="1054387025" sldId="466"/>
        </pc:sldMkLst>
        <pc:picChg chg="mod">
          <ac:chgData name="Raul Matsushita" userId="de7c31d34ed27a9c" providerId="LiveId" clId="{2999F172-66ED-4221-B3C0-BF37BC889D56}" dt="2024-04-17T12:33:54.832" v="507" actId="1076"/>
          <ac:picMkLst>
            <pc:docMk/>
            <pc:sldMk cId="1054387025" sldId="466"/>
            <ac:picMk id="8" creationId="{0C9BCFCD-1A37-7966-5D79-C1D36D83CDB6}"/>
          </ac:picMkLst>
        </pc:picChg>
        <pc:picChg chg="mod">
          <ac:chgData name="Raul Matsushita" userId="de7c31d34ed27a9c" providerId="LiveId" clId="{2999F172-66ED-4221-B3C0-BF37BC889D56}" dt="2024-04-17T12:34:15.618" v="509" actId="1076"/>
          <ac:picMkLst>
            <pc:docMk/>
            <pc:sldMk cId="1054387025" sldId="466"/>
            <ac:picMk id="17" creationId="{6990CB7A-6D89-7148-C647-00F6E0FA52CB}"/>
          </ac:picMkLst>
        </pc:picChg>
      </pc:sldChg>
      <pc:sldChg chg="addSp delSp modSp add mod">
        <pc:chgData name="Raul Matsushita" userId="de7c31d34ed27a9c" providerId="LiveId" clId="{2999F172-66ED-4221-B3C0-BF37BC889D56}" dt="2024-04-17T13:13:40.032" v="2480" actId="1076"/>
        <pc:sldMkLst>
          <pc:docMk/>
          <pc:sldMk cId="3728303357" sldId="467"/>
        </pc:sldMkLst>
        <pc:spChg chg="add mod">
          <ac:chgData name="Raul Matsushita" userId="de7c31d34ed27a9c" providerId="LiveId" clId="{2999F172-66ED-4221-B3C0-BF37BC889D56}" dt="2024-04-17T13:13:40.032" v="2480" actId="1076"/>
          <ac:spMkLst>
            <pc:docMk/>
            <pc:sldMk cId="3728303357" sldId="467"/>
            <ac:spMk id="2" creationId="{9CBC388B-8B6E-A783-E0F0-E93E67D8FF17}"/>
          </ac:spMkLst>
        </pc:spChg>
        <pc:picChg chg="add del mod">
          <ac:chgData name="Raul Matsushita" userId="de7c31d34ed27a9c" providerId="LiveId" clId="{2999F172-66ED-4221-B3C0-BF37BC889D56}" dt="2024-04-16T23:15:30.453" v="23" actId="478"/>
          <ac:picMkLst>
            <pc:docMk/>
            <pc:sldMk cId="3728303357" sldId="467"/>
            <ac:picMk id="7" creationId="{E6F01177-8C56-825C-1864-CB46AFEBD5EA}"/>
          </ac:picMkLst>
        </pc:picChg>
        <pc:picChg chg="add del">
          <ac:chgData name="Raul Matsushita" userId="de7c31d34ed27a9c" providerId="LiveId" clId="{2999F172-66ED-4221-B3C0-BF37BC889D56}" dt="2024-04-16T23:15:33.337" v="25" actId="478"/>
          <ac:picMkLst>
            <pc:docMk/>
            <pc:sldMk cId="3728303357" sldId="467"/>
            <ac:picMk id="10" creationId="{5DA579E5-120A-C217-D63A-393D527D7B8B}"/>
          </ac:picMkLst>
        </pc:picChg>
        <pc:picChg chg="del">
          <ac:chgData name="Raul Matsushita" userId="de7c31d34ed27a9c" providerId="LiveId" clId="{2999F172-66ED-4221-B3C0-BF37BC889D56}" dt="2024-04-16T22:34:35.310" v="8" actId="478"/>
          <ac:picMkLst>
            <pc:docMk/>
            <pc:sldMk cId="3728303357" sldId="467"/>
            <ac:picMk id="11" creationId="{52B07F53-A476-2BFE-5BCF-CC6600C2D4F6}"/>
          </ac:picMkLst>
        </pc:picChg>
        <pc:picChg chg="add del mod">
          <ac:chgData name="Raul Matsushita" userId="de7c31d34ed27a9c" providerId="LiveId" clId="{2999F172-66ED-4221-B3C0-BF37BC889D56}" dt="2024-04-16T23:16:07.524" v="32" actId="478"/>
          <ac:picMkLst>
            <pc:docMk/>
            <pc:sldMk cId="3728303357" sldId="467"/>
            <ac:picMk id="13" creationId="{96177DFA-2C03-8C70-A0DF-2D244035F4D8}"/>
          </ac:picMkLst>
        </pc:picChg>
        <pc:picChg chg="mod">
          <ac:chgData name="Raul Matsushita" userId="de7c31d34ed27a9c" providerId="LiveId" clId="{2999F172-66ED-4221-B3C0-BF37BC889D56}" dt="2024-04-16T22:34:30.785" v="7" actId="14826"/>
          <ac:picMkLst>
            <pc:docMk/>
            <pc:sldMk cId="3728303357" sldId="467"/>
            <ac:picMk id="17" creationId="{6990CB7A-6D89-7148-C647-00F6E0FA52CB}"/>
          </ac:picMkLst>
        </pc:picChg>
      </pc:sldChg>
      <pc:sldChg chg="addSp delSp modSp add mod ord">
        <pc:chgData name="Raul Matsushita" userId="de7c31d34ed27a9c" providerId="LiveId" clId="{2999F172-66ED-4221-B3C0-BF37BC889D56}" dt="2024-04-17T13:14:33.014" v="2492" actId="1076"/>
        <pc:sldMkLst>
          <pc:docMk/>
          <pc:sldMk cId="2603277471" sldId="468"/>
        </pc:sldMkLst>
        <pc:spChg chg="add mod">
          <ac:chgData name="Raul Matsushita" userId="de7c31d34ed27a9c" providerId="LiveId" clId="{2999F172-66ED-4221-B3C0-BF37BC889D56}" dt="2024-04-17T13:14:33.014" v="2492" actId="1076"/>
          <ac:spMkLst>
            <pc:docMk/>
            <pc:sldMk cId="2603277471" sldId="468"/>
            <ac:spMk id="11" creationId="{306178B2-48D0-14C5-E214-536013E539C6}"/>
          </ac:spMkLst>
        </pc:spChg>
        <pc:picChg chg="add mod">
          <ac:chgData name="Raul Matsushita" userId="de7c31d34ed27a9c" providerId="LiveId" clId="{2999F172-66ED-4221-B3C0-BF37BC889D56}" dt="2024-04-17T13:14:03.049" v="2482" actId="14100"/>
          <ac:picMkLst>
            <pc:docMk/>
            <pc:sldMk cId="2603277471" sldId="468"/>
            <ac:picMk id="7" creationId="{E580F125-7A76-48F6-1AB5-99EB88779B1F}"/>
          </ac:picMkLst>
        </pc:picChg>
        <pc:picChg chg="add del mod">
          <ac:chgData name="Raul Matsushita" userId="de7c31d34ed27a9c" providerId="LiveId" clId="{2999F172-66ED-4221-B3C0-BF37BC889D56}" dt="2024-04-16T23:18:51.235" v="42" actId="478"/>
          <ac:picMkLst>
            <pc:docMk/>
            <pc:sldMk cId="2603277471" sldId="468"/>
            <ac:picMk id="10" creationId="{8657EACB-9DBD-96FF-D46B-5EA8E7C5CD52}"/>
          </ac:picMkLst>
        </pc:picChg>
        <pc:picChg chg="del">
          <ac:chgData name="Raul Matsushita" userId="de7c31d34ed27a9c" providerId="LiveId" clId="{2999F172-66ED-4221-B3C0-BF37BC889D56}" dt="2024-04-16T23:16:48.061" v="33" actId="478"/>
          <ac:picMkLst>
            <pc:docMk/>
            <pc:sldMk cId="2603277471" sldId="468"/>
            <ac:picMk id="13" creationId="{96177DFA-2C03-8C70-A0DF-2D244035F4D8}"/>
          </ac:picMkLst>
        </pc:picChg>
        <pc:picChg chg="mod">
          <ac:chgData name="Raul Matsushita" userId="de7c31d34ed27a9c" providerId="LiveId" clId="{2999F172-66ED-4221-B3C0-BF37BC889D56}" dt="2024-04-17T13:14:15.972" v="2489" actId="1076"/>
          <ac:picMkLst>
            <pc:docMk/>
            <pc:sldMk cId="2603277471" sldId="468"/>
            <ac:picMk id="17" creationId="{6990CB7A-6D89-7148-C647-00F6E0FA52CB}"/>
          </ac:picMkLst>
        </pc:picChg>
      </pc:sldChg>
      <pc:sldChg chg="addSp delSp modSp add mod">
        <pc:chgData name="Raul Matsushita" userId="de7c31d34ed27a9c" providerId="LiveId" clId="{2999F172-66ED-4221-B3C0-BF37BC889D56}" dt="2024-04-17T13:15:16.576" v="2496"/>
        <pc:sldMkLst>
          <pc:docMk/>
          <pc:sldMk cId="3611635243" sldId="469"/>
        </pc:sldMkLst>
        <pc:spChg chg="add del mod">
          <ac:chgData name="Raul Matsushita" userId="de7c31d34ed27a9c" providerId="LiveId" clId="{2999F172-66ED-4221-B3C0-BF37BC889D56}" dt="2024-04-16T23:22:02.854" v="45"/>
          <ac:spMkLst>
            <pc:docMk/>
            <pc:sldMk cId="3611635243" sldId="469"/>
            <ac:spMk id="2" creationId="{20878650-0085-38F8-0D84-89FA140BA719}"/>
          </ac:spMkLst>
        </pc:spChg>
        <pc:picChg chg="add mod">
          <ac:chgData name="Raul Matsushita" userId="de7c31d34ed27a9c" providerId="LiveId" clId="{2999F172-66ED-4221-B3C0-BF37BC889D56}" dt="2024-04-17T13:15:16.576" v="2496"/>
          <ac:picMkLst>
            <pc:docMk/>
            <pc:sldMk cId="3611635243" sldId="469"/>
            <ac:picMk id="2" creationId="{CEB67F45-9132-5ADE-2FF0-3B1D96F54F3B}"/>
          </ac:picMkLst>
        </pc:picChg>
        <pc:picChg chg="del">
          <ac:chgData name="Raul Matsushita" userId="de7c31d34ed27a9c" providerId="LiveId" clId="{2999F172-66ED-4221-B3C0-BF37BC889D56}" dt="2024-04-17T13:15:09.632" v="2495" actId="478"/>
          <ac:picMkLst>
            <pc:docMk/>
            <pc:sldMk cId="3611635243" sldId="469"/>
            <ac:picMk id="7" creationId="{E580F125-7A76-48F6-1AB5-99EB88779B1F}"/>
          </ac:picMkLst>
        </pc:picChg>
        <pc:picChg chg="mod">
          <ac:chgData name="Raul Matsushita" userId="de7c31d34ed27a9c" providerId="LiveId" clId="{2999F172-66ED-4221-B3C0-BF37BC889D56}" dt="2024-04-17T13:15:00.201" v="2494" actId="1076"/>
          <ac:picMkLst>
            <pc:docMk/>
            <pc:sldMk cId="3611635243" sldId="469"/>
            <ac:picMk id="10" creationId="{8657EACB-9DBD-96FF-D46B-5EA8E7C5CD52}"/>
          </ac:picMkLst>
        </pc:picChg>
      </pc:sldChg>
      <pc:sldChg chg="add del ord">
        <pc:chgData name="Raul Matsushita" userId="de7c31d34ed27a9c" providerId="LiveId" clId="{2999F172-66ED-4221-B3C0-BF37BC889D56}" dt="2024-04-16T23:26:01.230" v="152" actId="2890"/>
        <pc:sldMkLst>
          <pc:docMk/>
          <pc:sldMk cId="1836342056" sldId="470"/>
        </pc:sldMkLst>
      </pc:sldChg>
      <pc:sldChg chg="add del">
        <pc:chgData name="Raul Matsushita" userId="de7c31d34ed27a9c" providerId="LiveId" clId="{2999F172-66ED-4221-B3C0-BF37BC889D56}" dt="2024-04-16T23:26:11.567" v="154" actId="2890"/>
        <pc:sldMkLst>
          <pc:docMk/>
          <pc:sldMk cId="2908275978" sldId="470"/>
        </pc:sldMkLst>
      </pc:sldChg>
      <pc:sldChg chg="delSp modSp add mod">
        <pc:chgData name="Raul Matsushita" userId="de7c31d34ed27a9c" providerId="LiveId" clId="{2999F172-66ED-4221-B3C0-BF37BC889D56}" dt="2024-04-17T12:37:46.617" v="547" actId="20577"/>
        <pc:sldMkLst>
          <pc:docMk/>
          <pc:sldMk cId="4143252948" sldId="470"/>
        </pc:sldMkLst>
        <pc:spChg chg="mod">
          <ac:chgData name="Raul Matsushita" userId="de7c31d34ed27a9c" providerId="LiveId" clId="{2999F172-66ED-4221-B3C0-BF37BC889D56}" dt="2024-04-16T23:26:32.498" v="164" actId="20577"/>
          <ac:spMkLst>
            <pc:docMk/>
            <pc:sldMk cId="4143252948" sldId="470"/>
            <ac:spMk id="2" creationId="{100B5D20-815D-D098-A5AD-681238943775}"/>
          </ac:spMkLst>
        </pc:spChg>
        <pc:spChg chg="mod">
          <ac:chgData name="Raul Matsushita" userId="de7c31d34ed27a9c" providerId="LiveId" clId="{2999F172-66ED-4221-B3C0-BF37BC889D56}" dt="2024-04-17T12:37:46.617" v="547" actId="20577"/>
          <ac:spMkLst>
            <pc:docMk/>
            <pc:sldMk cId="4143252948" sldId="470"/>
            <ac:spMk id="3" creationId="{184701DA-832C-3CBF-3F10-C40EB705CF3F}"/>
          </ac:spMkLst>
        </pc:spChg>
        <pc:spChg chg="del">
          <ac:chgData name="Raul Matsushita" userId="de7c31d34ed27a9c" providerId="LiveId" clId="{2999F172-66ED-4221-B3C0-BF37BC889D56}" dt="2024-04-16T23:26:35.983" v="165" actId="478"/>
          <ac:spMkLst>
            <pc:docMk/>
            <pc:sldMk cId="4143252948" sldId="470"/>
            <ac:spMk id="7" creationId="{9354A385-7550-237F-2EE5-036A7387AAC0}"/>
          </ac:spMkLst>
        </pc:spChg>
        <pc:spChg chg="del">
          <ac:chgData name="Raul Matsushita" userId="de7c31d34ed27a9c" providerId="LiveId" clId="{2999F172-66ED-4221-B3C0-BF37BC889D56}" dt="2024-04-16T23:26:43.863" v="166" actId="478"/>
          <ac:spMkLst>
            <pc:docMk/>
            <pc:sldMk cId="4143252948" sldId="470"/>
            <ac:spMk id="8" creationId="{571CB516-7581-929E-3104-BF182351901C}"/>
          </ac:spMkLst>
        </pc:spChg>
        <pc:spChg chg="del">
          <ac:chgData name="Raul Matsushita" userId="de7c31d34ed27a9c" providerId="LiveId" clId="{2999F172-66ED-4221-B3C0-BF37BC889D56}" dt="2024-04-16T23:26:51.433" v="167" actId="478"/>
          <ac:spMkLst>
            <pc:docMk/>
            <pc:sldMk cId="4143252948" sldId="470"/>
            <ac:spMk id="10" creationId="{F069AACC-B74A-EED4-3BA4-66F39060060D}"/>
          </ac:spMkLst>
        </pc:spChg>
      </pc:sldChg>
      <pc:sldChg chg="delSp modSp add mod ord">
        <pc:chgData name="Raul Matsushita" userId="de7c31d34ed27a9c" providerId="LiveId" clId="{2999F172-66ED-4221-B3C0-BF37BC889D56}" dt="2024-04-17T12:49:03.195" v="1052" actId="5793"/>
        <pc:sldMkLst>
          <pc:docMk/>
          <pc:sldMk cId="1104327150" sldId="471"/>
        </pc:sldMkLst>
        <pc:spChg chg="mod">
          <ac:chgData name="Raul Matsushita" userId="de7c31d34ed27a9c" providerId="LiveId" clId="{2999F172-66ED-4221-B3C0-BF37BC889D56}" dt="2024-04-17T12:49:03.195" v="1052" actId="5793"/>
          <ac:spMkLst>
            <pc:docMk/>
            <pc:sldMk cId="1104327150" sldId="471"/>
            <ac:spMk id="3" creationId="{184701DA-832C-3CBF-3F10-C40EB705CF3F}"/>
          </ac:spMkLst>
        </pc:spChg>
        <pc:spChg chg="del">
          <ac:chgData name="Raul Matsushita" userId="de7c31d34ed27a9c" providerId="LiveId" clId="{2999F172-66ED-4221-B3C0-BF37BC889D56}" dt="2024-04-17T12:42:25.642" v="571" actId="478"/>
          <ac:spMkLst>
            <pc:docMk/>
            <pc:sldMk cId="1104327150" sldId="471"/>
            <ac:spMk id="7" creationId="{9354A385-7550-237F-2EE5-036A7387AAC0}"/>
          </ac:spMkLst>
        </pc:spChg>
        <pc:spChg chg="del">
          <ac:chgData name="Raul Matsushita" userId="de7c31d34ed27a9c" providerId="LiveId" clId="{2999F172-66ED-4221-B3C0-BF37BC889D56}" dt="2024-04-17T12:42:28.569" v="572" actId="478"/>
          <ac:spMkLst>
            <pc:docMk/>
            <pc:sldMk cId="1104327150" sldId="471"/>
            <ac:spMk id="8" creationId="{571CB516-7581-929E-3104-BF182351901C}"/>
          </ac:spMkLst>
        </pc:spChg>
        <pc:spChg chg="del">
          <ac:chgData name="Raul Matsushita" userId="de7c31d34ed27a9c" providerId="LiveId" clId="{2999F172-66ED-4221-B3C0-BF37BC889D56}" dt="2024-04-17T12:42:30.132" v="573" actId="478"/>
          <ac:spMkLst>
            <pc:docMk/>
            <pc:sldMk cId="1104327150" sldId="471"/>
            <ac:spMk id="10" creationId="{F069AACC-B74A-EED4-3BA4-66F39060060D}"/>
          </ac:spMkLst>
        </pc:spChg>
      </pc:sldChg>
      <pc:sldChg chg="modSp add mod">
        <pc:chgData name="Raul Matsushita" userId="de7c31d34ed27a9c" providerId="LiveId" clId="{2999F172-66ED-4221-B3C0-BF37BC889D56}" dt="2024-04-17T12:49:20.019" v="1056" actId="5793"/>
        <pc:sldMkLst>
          <pc:docMk/>
          <pc:sldMk cId="32156764" sldId="472"/>
        </pc:sldMkLst>
        <pc:spChg chg="mod">
          <ac:chgData name="Raul Matsushita" userId="de7c31d34ed27a9c" providerId="LiveId" clId="{2999F172-66ED-4221-B3C0-BF37BC889D56}" dt="2024-04-17T12:49:20.019" v="1056" actId="5793"/>
          <ac:spMkLst>
            <pc:docMk/>
            <pc:sldMk cId="32156764" sldId="472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2999F172-66ED-4221-B3C0-BF37BC889D56}" dt="2024-04-17T12:49:24.299" v="1058" actId="27636"/>
        <pc:sldMkLst>
          <pc:docMk/>
          <pc:sldMk cId="2727731766" sldId="473"/>
        </pc:sldMkLst>
        <pc:spChg chg="mod">
          <ac:chgData name="Raul Matsushita" userId="de7c31d34ed27a9c" providerId="LiveId" clId="{2999F172-66ED-4221-B3C0-BF37BC889D56}" dt="2024-04-17T12:49:24.299" v="1058" actId="27636"/>
          <ac:spMkLst>
            <pc:docMk/>
            <pc:sldMk cId="2727731766" sldId="473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2999F172-66ED-4221-B3C0-BF37BC889D56}" dt="2024-04-17T12:56:04.090" v="1727" actId="27636"/>
        <pc:sldMkLst>
          <pc:docMk/>
          <pc:sldMk cId="949206979" sldId="474"/>
        </pc:sldMkLst>
        <pc:spChg chg="mod">
          <ac:chgData name="Raul Matsushita" userId="de7c31d34ed27a9c" providerId="LiveId" clId="{2999F172-66ED-4221-B3C0-BF37BC889D56}" dt="2024-04-17T12:56:04.090" v="1727" actId="27636"/>
          <ac:spMkLst>
            <pc:docMk/>
            <pc:sldMk cId="949206979" sldId="474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2999F172-66ED-4221-B3C0-BF37BC889D56}" dt="2024-04-17T12:56:08.288" v="1729" actId="27636"/>
        <pc:sldMkLst>
          <pc:docMk/>
          <pc:sldMk cId="941105118" sldId="475"/>
        </pc:sldMkLst>
        <pc:spChg chg="mod">
          <ac:chgData name="Raul Matsushita" userId="de7c31d34ed27a9c" providerId="LiveId" clId="{2999F172-66ED-4221-B3C0-BF37BC889D56}" dt="2024-04-17T12:56:08.288" v="1729" actId="27636"/>
          <ac:spMkLst>
            <pc:docMk/>
            <pc:sldMk cId="941105118" sldId="475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2999F172-66ED-4221-B3C0-BF37BC889D56}" dt="2024-04-17T12:59:33.302" v="2137" actId="20577"/>
        <pc:sldMkLst>
          <pc:docMk/>
          <pc:sldMk cId="553830016" sldId="476"/>
        </pc:sldMkLst>
        <pc:spChg chg="mod">
          <ac:chgData name="Raul Matsushita" userId="de7c31d34ed27a9c" providerId="LiveId" clId="{2999F172-66ED-4221-B3C0-BF37BC889D56}" dt="2024-04-17T12:59:33.302" v="2137" actId="20577"/>
          <ac:spMkLst>
            <pc:docMk/>
            <pc:sldMk cId="553830016" sldId="476"/>
            <ac:spMk id="3" creationId="{184701DA-832C-3CBF-3F10-C40EB705CF3F}"/>
          </ac:spMkLst>
        </pc:spChg>
      </pc:sldChg>
      <pc:sldChg chg="addSp modSp add mod">
        <pc:chgData name="Raul Matsushita" userId="de7c31d34ed27a9c" providerId="LiveId" clId="{2999F172-66ED-4221-B3C0-BF37BC889D56}" dt="2024-04-17T13:00:45.636" v="2140" actId="1076"/>
        <pc:sldMkLst>
          <pc:docMk/>
          <pc:sldMk cId="2715889586" sldId="477"/>
        </pc:sldMkLst>
        <pc:spChg chg="add mod">
          <ac:chgData name="Raul Matsushita" userId="de7c31d34ed27a9c" providerId="LiveId" clId="{2999F172-66ED-4221-B3C0-BF37BC889D56}" dt="2024-04-17T13:00:45.636" v="2140" actId="1076"/>
          <ac:spMkLst>
            <pc:docMk/>
            <pc:sldMk cId="2715889586" sldId="477"/>
            <ac:spMk id="2" creationId="{A8A49326-C830-7158-DB59-381ACE92E5BD}"/>
          </ac:spMkLst>
        </pc:spChg>
      </pc:sldChg>
      <pc:sldChg chg="addSp modSp add mod">
        <pc:chgData name="Raul Matsushita" userId="de7c31d34ed27a9c" providerId="LiveId" clId="{2999F172-66ED-4221-B3C0-BF37BC889D56}" dt="2024-04-17T13:03:12.753" v="2213" actId="1076"/>
        <pc:sldMkLst>
          <pc:docMk/>
          <pc:sldMk cId="1202170738" sldId="478"/>
        </pc:sldMkLst>
        <pc:spChg chg="mod">
          <ac:chgData name="Raul Matsushita" userId="de7c31d34ed27a9c" providerId="LiveId" clId="{2999F172-66ED-4221-B3C0-BF37BC889D56}" dt="2024-04-17T13:02:02.879" v="2155" actId="20577"/>
          <ac:spMkLst>
            <pc:docMk/>
            <pc:sldMk cId="1202170738" sldId="478"/>
            <ac:spMk id="2" creationId="{A8A49326-C830-7158-DB59-381ACE92E5BD}"/>
          </ac:spMkLst>
        </pc:spChg>
        <pc:spChg chg="add mod">
          <ac:chgData name="Raul Matsushita" userId="de7c31d34ed27a9c" providerId="LiveId" clId="{2999F172-66ED-4221-B3C0-BF37BC889D56}" dt="2024-04-17T13:03:12.753" v="2213" actId="1076"/>
          <ac:spMkLst>
            <pc:docMk/>
            <pc:sldMk cId="1202170738" sldId="478"/>
            <ac:spMk id="7" creationId="{7448BFFF-FBFD-B9FF-D755-1F48866C6519}"/>
          </ac:spMkLst>
        </pc:spChg>
      </pc:sldChg>
    </pc:docChg>
  </pc:docChgLst>
  <pc:docChgLst>
    <pc:chgData name="Raul Matsushita" userId="de7c31d34ed27a9c" providerId="LiveId" clId="{BDFB3AD4-DEE3-4893-973E-48BE35EEC9CB}"/>
    <pc:docChg chg="undo redo custSel addSld delSld modSld sldOrd">
      <pc:chgData name="Raul Matsushita" userId="de7c31d34ed27a9c" providerId="LiveId" clId="{BDFB3AD4-DEE3-4893-973E-48BE35EEC9CB}" dt="2024-03-27T11:55:32.228" v="3338" actId="20577"/>
      <pc:docMkLst>
        <pc:docMk/>
      </pc:docMkLst>
      <pc:sldChg chg="modSp mod">
        <pc:chgData name="Raul Matsushita" userId="de7c31d34ed27a9c" providerId="LiveId" clId="{BDFB3AD4-DEE3-4893-973E-48BE35EEC9CB}" dt="2024-03-26T22:32:05.285" v="0" actId="20577"/>
        <pc:sldMkLst>
          <pc:docMk/>
          <pc:sldMk cId="2586058810" sldId="256"/>
        </pc:sldMkLst>
        <pc:spChg chg="mod">
          <ac:chgData name="Raul Matsushita" userId="de7c31d34ed27a9c" providerId="LiveId" clId="{BDFB3AD4-DEE3-4893-973E-48BE35EEC9CB}" dt="2024-03-26T22:32:05.285" v="0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addSp delSp modSp mod">
        <pc:chgData name="Raul Matsushita" userId="de7c31d34ed27a9c" providerId="LiveId" clId="{BDFB3AD4-DEE3-4893-973E-48BE35EEC9CB}" dt="2024-03-26T23:32:44.643" v="300" actId="20577"/>
        <pc:sldMkLst>
          <pc:docMk/>
          <pc:sldMk cId="2862011183" sldId="268"/>
        </pc:sldMkLst>
        <pc:spChg chg="mod">
          <ac:chgData name="Raul Matsushita" userId="de7c31d34ed27a9c" providerId="LiveId" clId="{BDFB3AD4-DEE3-4893-973E-48BE35EEC9CB}" dt="2024-03-26T23:32:44.643" v="300" actId="20577"/>
          <ac:spMkLst>
            <pc:docMk/>
            <pc:sldMk cId="2862011183" sldId="268"/>
            <ac:spMk id="3" creationId="{184701DA-832C-3CBF-3F10-C40EB705CF3F}"/>
          </ac:spMkLst>
        </pc:spChg>
        <pc:graphicFrameChg chg="del mod">
          <ac:chgData name="Raul Matsushita" userId="de7c31d34ed27a9c" providerId="LiveId" clId="{BDFB3AD4-DEE3-4893-973E-48BE35EEC9CB}" dt="2024-03-26T23:28:28.210" v="76" actId="478"/>
          <ac:graphicFrameMkLst>
            <pc:docMk/>
            <pc:sldMk cId="2862011183" sldId="268"/>
            <ac:graphicFrameMk id="7" creationId="{5BB157A3-B423-0BBE-10DE-CCCCD4FB7CA0}"/>
          </ac:graphicFrameMkLst>
        </pc:graphicFrameChg>
        <pc:graphicFrameChg chg="add mod">
          <ac:chgData name="Raul Matsushita" userId="de7c31d34ed27a9c" providerId="LiveId" clId="{BDFB3AD4-DEE3-4893-973E-48BE35EEC9CB}" dt="2024-03-26T23:30:25.295" v="176"/>
          <ac:graphicFrameMkLst>
            <pc:docMk/>
            <pc:sldMk cId="2862011183" sldId="268"/>
            <ac:graphicFrameMk id="8" creationId="{8B69F753-85B0-DA13-152B-93573C98DE46}"/>
          </ac:graphicFrameMkLst>
        </pc:graphicFrameChg>
      </pc:sldChg>
      <pc:sldChg chg="delSp del mod">
        <pc:chgData name="Raul Matsushita" userId="de7c31d34ed27a9c" providerId="LiveId" clId="{BDFB3AD4-DEE3-4893-973E-48BE35EEC9CB}" dt="2024-03-27T00:47:20.843" v="1679" actId="47"/>
        <pc:sldMkLst>
          <pc:docMk/>
          <pc:sldMk cId="3012727841" sldId="269"/>
        </pc:sldMkLst>
        <pc:picChg chg="del">
          <ac:chgData name="Raul Matsushita" userId="de7c31d34ed27a9c" providerId="LiveId" clId="{BDFB3AD4-DEE3-4893-973E-48BE35EEC9CB}" dt="2024-03-26T23:51:32.118" v="921" actId="478"/>
          <ac:picMkLst>
            <pc:docMk/>
            <pc:sldMk cId="3012727841" sldId="269"/>
            <ac:picMk id="17" creationId="{6990CB7A-6D89-7148-C647-00F6E0FA52CB}"/>
          </ac:picMkLst>
        </pc:picChg>
      </pc:sldChg>
      <pc:sldChg chg="del">
        <pc:chgData name="Raul Matsushita" userId="de7c31d34ed27a9c" providerId="LiveId" clId="{BDFB3AD4-DEE3-4893-973E-48BE35EEC9CB}" dt="2024-03-27T00:47:28.900" v="1682" actId="47"/>
        <pc:sldMkLst>
          <pc:docMk/>
          <pc:sldMk cId="1209635691" sldId="270"/>
        </pc:sldMkLst>
      </pc:sldChg>
      <pc:sldChg chg="del">
        <pc:chgData name="Raul Matsushita" userId="de7c31d34ed27a9c" providerId="LiveId" clId="{BDFB3AD4-DEE3-4893-973E-48BE35EEC9CB}" dt="2024-03-27T00:47:31.031" v="1683" actId="47"/>
        <pc:sldMkLst>
          <pc:docMk/>
          <pc:sldMk cId="3182307395" sldId="271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1054018855" sldId="272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4146910257" sldId="279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2625089859" sldId="280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3071915177" sldId="282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230256739" sldId="283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3512095792" sldId="285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933643378" sldId="286"/>
        </pc:sldMkLst>
      </pc:sldChg>
      <pc:sldChg chg="modSp mod">
        <pc:chgData name="Raul Matsushita" userId="de7c31d34ed27a9c" providerId="LiveId" clId="{BDFB3AD4-DEE3-4893-973E-48BE35EEC9CB}" dt="2024-03-26T22:35:32.656" v="20" actId="20577"/>
        <pc:sldMkLst>
          <pc:docMk/>
          <pc:sldMk cId="1910733529" sldId="288"/>
        </pc:sldMkLst>
        <pc:spChg chg="mod">
          <ac:chgData name="Raul Matsushita" userId="de7c31d34ed27a9c" providerId="LiveId" clId="{BDFB3AD4-DEE3-4893-973E-48BE35EEC9CB}" dt="2024-03-26T22:35:32.656" v="20" actId="20577"/>
          <ac:spMkLst>
            <pc:docMk/>
            <pc:sldMk cId="1910733529" sldId="288"/>
            <ac:spMk id="7" creationId="{4ED62E8B-AEF4-C762-2125-5F27DBA6341F}"/>
          </ac:spMkLst>
        </pc:spChg>
      </pc:sldChg>
      <pc:sldChg chg="del">
        <pc:chgData name="Raul Matsushita" userId="de7c31d34ed27a9c" providerId="LiveId" clId="{BDFB3AD4-DEE3-4893-973E-48BE35EEC9CB}" dt="2024-03-27T00:47:27.229" v="1681" actId="47"/>
        <pc:sldMkLst>
          <pc:docMk/>
          <pc:sldMk cId="3224931540" sldId="289"/>
        </pc:sldMkLst>
      </pc:sldChg>
      <pc:sldChg chg="del">
        <pc:chgData name="Raul Matsushita" userId="de7c31d34ed27a9c" providerId="LiveId" clId="{BDFB3AD4-DEE3-4893-973E-48BE35EEC9CB}" dt="2024-03-27T00:47:25.910" v="1680" actId="47"/>
        <pc:sldMkLst>
          <pc:docMk/>
          <pc:sldMk cId="4117128426" sldId="290"/>
        </pc:sldMkLst>
      </pc:sldChg>
      <pc:sldChg chg="del">
        <pc:chgData name="Raul Matsushita" userId="de7c31d34ed27a9c" providerId="LiveId" clId="{BDFB3AD4-DEE3-4893-973E-48BE35EEC9CB}" dt="2024-03-27T00:47:32.781" v="1684" actId="47"/>
        <pc:sldMkLst>
          <pc:docMk/>
          <pc:sldMk cId="72051154" sldId="291"/>
        </pc:sldMkLst>
      </pc:sldChg>
      <pc:sldChg chg="del">
        <pc:chgData name="Raul Matsushita" userId="de7c31d34ed27a9c" providerId="LiveId" clId="{BDFB3AD4-DEE3-4893-973E-48BE35EEC9CB}" dt="2024-03-27T00:47:34.750" v="1685" actId="47"/>
        <pc:sldMkLst>
          <pc:docMk/>
          <pc:sldMk cId="299735504" sldId="292"/>
        </pc:sldMkLst>
      </pc:sldChg>
      <pc:sldChg chg="del">
        <pc:chgData name="Raul Matsushita" userId="de7c31d34ed27a9c" providerId="LiveId" clId="{BDFB3AD4-DEE3-4893-973E-48BE35EEC9CB}" dt="2024-03-27T00:47:41.975" v="1686" actId="47"/>
        <pc:sldMkLst>
          <pc:docMk/>
          <pc:sldMk cId="670328455" sldId="293"/>
        </pc:sldMkLst>
      </pc:sldChg>
      <pc:sldChg chg="del">
        <pc:chgData name="Raul Matsushita" userId="de7c31d34ed27a9c" providerId="LiveId" clId="{BDFB3AD4-DEE3-4893-973E-48BE35EEC9CB}" dt="2024-03-27T00:47:41.975" v="1686" actId="47"/>
        <pc:sldMkLst>
          <pc:docMk/>
          <pc:sldMk cId="3508310342" sldId="294"/>
        </pc:sldMkLst>
      </pc:sldChg>
      <pc:sldChg chg="del">
        <pc:chgData name="Raul Matsushita" userId="de7c31d34ed27a9c" providerId="LiveId" clId="{BDFB3AD4-DEE3-4893-973E-48BE35EEC9CB}" dt="2024-03-27T00:47:41.975" v="1686" actId="47"/>
        <pc:sldMkLst>
          <pc:docMk/>
          <pc:sldMk cId="1182410623" sldId="296"/>
        </pc:sldMkLst>
      </pc:sldChg>
      <pc:sldChg chg="del">
        <pc:chgData name="Raul Matsushita" userId="de7c31d34ed27a9c" providerId="LiveId" clId="{BDFB3AD4-DEE3-4893-973E-48BE35EEC9CB}" dt="2024-03-27T00:47:41.975" v="1686" actId="47"/>
        <pc:sldMkLst>
          <pc:docMk/>
          <pc:sldMk cId="1633850792" sldId="297"/>
        </pc:sldMkLst>
      </pc:sldChg>
      <pc:sldChg chg="del">
        <pc:chgData name="Raul Matsushita" userId="de7c31d34ed27a9c" providerId="LiveId" clId="{BDFB3AD4-DEE3-4893-973E-48BE35EEC9CB}" dt="2024-03-27T00:47:41.975" v="1686" actId="47"/>
        <pc:sldMkLst>
          <pc:docMk/>
          <pc:sldMk cId="1382906228" sldId="298"/>
        </pc:sldMkLst>
      </pc:sldChg>
      <pc:sldChg chg="del">
        <pc:chgData name="Raul Matsushita" userId="de7c31d34ed27a9c" providerId="LiveId" clId="{BDFB3AD4-DEE3-4893-973E-48BE35EEC9CB}" dt="2024-03-27T00:47:47.461" v="1687" actId="47"/>
        <pc:sldMkLst>
          <pc:docMk/>
          <pc:sldMk cId="1107815732" sldId="299"/>
        </pc:sldMkLst>
      </pc:sldChg>
      <pc:sldChg chg="del">
        <pc:chgData name="Raul Matsushita" userId="de7c31d34ed27a9c" providerId="LiveId" clId="{BDFB3AD4-DEE3-4893-973E-48BE35EEC9CB}" dt="2024-03-27T00:47:47.461" v="1687" actId="47"/>
        <pc:sldMkLst>
          <pc:docMk/>
          <pc:sldMk cId="312868548" sldId="300"/>
        </pc:sldMkLst>
      </pc:sldChg>
      <pc:sldChg chg="del">
        <pc:chgData name="Raul Matsushita" userId="de7c31d34ed27a9c" providerId="LiveId" clId="{BDFB3AD4-DEE3-4893-973E-48BE35EEC9CB}" dt="2024-03-27T00:47:47.461" v="1687" actId="47"/>
        <pc:sldMkLst>
          <pc:docMk/>
          <pc:sldMk cId="1111060100" sldId="301"/>
        </pc:sldMkLst>
      </pc:sldChg>
      <pc:sldChg chg="del">
        <pc:chgData name="Raul Matsushita" userId="de7c31d34ed27a9c" providerId="LiveId" clId="{BDFB3AD4-DEE3-4893-973E-48BE35EEC9CB}" dt="2024-03-27T00:47:47.461" v="1687" actId="47"/>
        <pc:sldMkLst>
          <pc:docMk/>
          <pc:sldMk cId="3326912077" sldId="302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3238208665" sldId="303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1378727320" sldId="304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4024992346" sldId="305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1523594889" sldId="306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1418701950" sldId="307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3069973615" sldId="308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3877531957" sldId="309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3127696709" sldId="310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2796248348" sldId="311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2486353865" sldId="312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2271538871" sldId="313"/>
        </pc:sldMkLst>
      </pc:sldChg>
      <pc:sldChg chg="modSp add mod">
        <pc:chgData name="Raul Matsushita" userId="de7c31d34ed27a9c" providerId="LiveId" clId="{BDFB3AD4-DEE3-4893-973E-48BE35EEC9CB}" dt="2024-03-26T23:47:53.399" v="867" actId="21"/>
        <pc:sldMkLst>
          <pc:docMk/>
          <pc:sldMk cId="1549835959" sldId="314"/>
        </pc:sldMkLst>
        <pc:spChg chg="mod">
          <ac:chgData name="Raul Matsushita" userId="de7c31d34ed27a9c" providerId="LiveId" clId="{BDFB3AD4-DEE3-4893-973E-48BE35EEC9CB}" dt="2024-03-26T23:47:53.399" v="867" actId="21"/>
          <ac:spMkLst>
            <pc:docMk/>
            <pc:sldMk cId="1549835959" sldId="314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BDFB3AD4-DEE3-4893-973E-48BE35EEC9CB}" dt="2024-03-26T23:51:05.511" v="919" actId="20577"/>
        <pc:sldMkLst>
          <pc:docMk/>
          <pc:sldMk cId="3183968179" sldId="315"/>
        </pc:sldMkLst>
        <pc:spChg chg="mod">
          <ac:chgData name="Raul Matsushita" userId="de7c31d34ed27a9c" providerId="LiveId" clId="{BDFB3AD4-DEE3-4893-973E-48BE35EEC9CB}" dt="2024-03-26T23:51:05.511" v="919" actId="20577"/>
          <ac:spMkLst>
            <pc:docMk/>
            <pc:sldMk cId="3183968179" sldId="315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BDFB3AD4-DEE3-4893-973E-48BE35EEC9CB}" dt="2024-03-26T23:48:15.690" v="885" actId="20577"/>
        <pc:sldMkLst>
          <pc:docMk/>
          <pc:sldMk cId="584569956" sldId="316"/>
        </pc:sldMkLst>
        <pc:spChg chg="mod">
          <ac:chgData name="Raul Matsushita" userId="de7c31d34ed27a9c" providerId="LiveId" clId="{BDFB3AD4-DEE3-4893-973E-48BE35EEC9CB}" dt="2024-03-26T23:48:15.690" v="885" actId="20577"/>
          <ac:spMkLst>
            <pc:docMk/>
            <pc:sldMk cId="584569956" sldId="316"/>
            <ac:spMk id="3" creationId="{184701DA-832C-3CBF-3F10-C40EB705CF3F}"/>
          </ac:spMkLst>
        </pc:spChg>
      </pc:sldChg>
      <pc:sldChg chg="addSp delSp modSp add mod">
        <pc:chgData name="Raul Matsushita" userId="de7c31d34ed27a9c" providerId="LiveId" clId="{BDFB3AD4-DEE3-4893-973E-48BE35EEC9CB}" dt="2024-03-26T23:50:11.025" v="904" actId="478"/>
        <pc:sldMkLst>
          <pc:docMk/>
          <pc:sldMk cId="1023108643" sldId="317"/>
        </pc:sldMkLst>
        <pc:spChg chg="del mod">
          <ac:chgData name="Raul Matsushita" userId="de7c31d34ed27a9c" providerId="LiveId" clId="{BDFB3AD4-DEE3-4893-973E-48BE35EEC9CB}" dt="2024-03-26T23:50:01.536" v="902" actId="478"/>
          <ac:spMkLst>
            <pc:docMk/>
            <pc:sldMk cId="1023108643" sldId="317"/>
            <ac:spMk id="3" creationId="{184701DA-832C-3CBF-3F10-C40EB705CF3F}"/>
          </ac:spMkLst>
        </pc:spChg>
        <pc:spChg chg="add del mod">
          <ac:chgData name="Raul Matsushita" userId="de7c31d34ed27a9c" providerId="LiveId" clId="{BDFB3AD4-DEE3-4893-973E-48BE35EEC9CB}" dt="2024-03-26T23:50:11.025" v="904" actId="478"/>
          <ac:spMkLst>
            <pc:docMk/>
            <pc:sldMk cId="1023108643" sldId="317"/>
            <ac:spMk id="12" creationId="{D793591A-9567-D689-4392-DE864D4C0887}"/>
          </ac:spMkLst>
        </pc:spChg>
        <pc:picChg chg="add del mod">
          <ac:chgData name="Raul Matsushita" userId="de7c31d34ed27a9c" providerId="LiveId" clId="{BDFB3AD4-DEE3-4893-973E-48BE35EEC9CB}" dt="2024-03-26T23:49:52.415" v="900" actId="478"/>
          <ac:picMkLst>
            <pc:docMk/>
            <pc:sldMk cId="1023108643" sldId="317"/>
            <ac:picMk id="8" creationId="{0A8B1BBB-2858-23AB-1CBB-E4499770D916}"/>
          </ac:picMkLst>
        </pc:picChg>
        <pc:picChg chg="add del mod">
          <ac:chgData name="Raul Matsushita" userId="de7c31d34ed27a9c" providerId="LiveId" clId="{BDFB3AD4-DEE3-4893-973E-48BE35EEC9CB}" dt="2024-03-26T23:49:58.449" v="901" actId="478"/>
          <ac:picMkLst>
            <pc:docMk/>
            <pc:sldMk cId="1023108643" sldId="317"/>
            <ac:picMk id="10" creationId="{706B84A0-3DAE-0B17-86A7-EC07BA331B39}"/>
          </ac:picMkLst>
        </pc:picChg>
        <pc:picChg chg="add mod">
          <ac:chgData name="Raul Matsushita" userId="de7c31d34ed27a9c" providerId="LiveId" clId="{BDFB3AD4-DEE3-4893-973E-48BE35EEC9CB}" dt="2024-03-26T23:50:06.719" v="903"/>
          <ac:picMkLst>
            <pc:docMk/>
            <pc:sldMk cId="1023108643" sldId="317"/>
            <ac:picMk id="13" creationId="{F08813A7-8A9E-75D4-54EC-E0CF797823E6}"/>
          </ac:picMkLst>
        </pc:picChg>
      </pc:sldChg>
      <pc:sldChg chg="add del">
        <pc:chgData name="Raul Matsushita" userId="de7c31d34ed27a9c" providerId="LiveId" clId="{BDFB3AD4-DEE3-4893-973E-48BE35EEC9CB}" dt="2024-03-26T23:51:26.030" v="920" actId="47"/>
        <pc:sldMkLst>
          <pc:docMk/>
          <pc:sldMk cId="1094454750" sldId="318"/>
        </pc:sldMkLst>
      </pc:sldChg>
      <pc:sldChg chg="addSp modSp add">
        <pc:chgData name="Raul Matsushita" userId="de7c31d34ed27a9c" providerId="LiveId" clId="{BDFB3AD4-DEE3-4893-973E-48BE35EEC9CB}" dt="2024-03-26T23:50:25.331" v="906"/>
        <pc:sldMkLst>
          <pc:docMk/>
          <pc:sldMk cId="2623073120" sldId="319"/>
        </pc:sldMkLst>
        <pc:picChg chg="add mod">
          <ac:chgData name="Raul Matsushita" userId="de7c31d34ed27a9c" providerId="LiveId" clId="{BDFB3AD4-DEE3-4893-973E-48BE35EEC9CB}" dt="2024-03-26T23:50:25.331" v="906"/>
          <ac:picMkLst>
            <pc:docMk/>
            <pc:sldMk cId="2623073120" sldId="319"/>
            <ac:picMk id="3" creationId="{22AD20C8-F641-3AF3-F88D-D03E51FBB7C1}"/>
          </ac:picMkLst>
        </pc:picChg>
      </pc:sldChg>
      <pc:sldChg chg="add del ord">
        <pc:chgData name="Raul Matsushita" userId="de7c31d34ed27a9c" providerId="LiveId" clId="{BDFB3AD4-DEE3-4893-973E-48BE35EEC9CB}" dt="2024-03-27T00:47:19.892" v="1678" actId="47"/>
        <pc:sldMkLst>
          <pc:docMk/>
          <pc:sldMk cId="2016215892" sldId="320"/>
        </pc:sldMkLst>
      </pc:sldChg>
      <pc:sldChg chg="modSp add mod ord">
        <pc:chgData name="Raul Matsushita" userId="de7c31d34ed27a9c" providerId="LiveId" clId="{BDFB3AD4-DEE3-4893-973E-48BE35EEC9CB}" dt="2024-03-26T23:59:17.513" v="1118" actId="20577"/>
        <pc:sldMkLst>
          <pc:docMk/>
          <pc:sldMk cId="811113315" sldId="321"/>
        </pc:sldMkLst>
        <pc:spChg chg="mod">
          <ac:chgData name="Raul Matsushita" userId="de7c31d34ed27a9c" providerId="LiveId" clId="{BDFB3AD4-DEE3-4893-973E-48BE35EEC9CB}" dt="2024-03-26T23:59:17.513" v="1118" actId="20577"/>
          <ac:spMkLst>
            <pc:docMk/>
            <pc:sldMk cId="811113315" sldId="321"/>
            <ac:spMk id="3" creationId="{184701DA-832C-3CBF-3F10-C40EB705CF3F}"/>
          </ac:spMkLst>
        </pc:spChg>
      </pc:sldChg>
      <pc:sldChg chg="addSp delSp modSp add mod">
        <pc:chgData name="Raul Matsushita" userId="de7c31d34ed27a9c" providerId="LiveId" clId="{BDFB3AD4-DEE3-4893-973E-48BE35EEC9CB}" dt="2024-03-27T00:07:09.830" v="1265" actId="20577"/>
        <pc:sldMkLst>
          <pc:docMk/>
          <pc:sldMk cId="1314302923" sldId="322"/>
        </pc:sldMkLst>
        <pc:spChg chg="mod">
          <ac:chgData name="Raul Matsushita" userId="de7c31d34ed27a9c" providerId="LiveId" clId="{BDFB3AD4-DEE3-4893-973E-48BE35EEC9CB}" dt="2024-03-27T00:07:09.830" v="1265" actId="20577"/>
          <ac:spMkLst>
            <pc:docMk/>
            <pc:sldMk cId="1314302923" sldId="322"/>
            <ac:spMk id="3" creationId="{184701DA-832C-3CBF-3F10-C40EB705CF3F}"/>
          </ac:spMkLst>
        </pc:spChg>
        <pc:spChg chg="add del mod">
          <ac:chgData name="Raul Matsushita" userId="de7c31d34ed27a9c" providerId="LiveId" clId="{BDFB3AD4-DEE3-4893-973E-48BE35EEC9CB}" dt="2024-03-27T00:06:39.735" v="1228"/>
          <ac:spMkLst>
            <pc:docMk/>
            <pc:sldMk cId="1314302923" sldId="322"/>
            <ac:spMk id="7" creationId="{99D4D610-536C-D25E-E99F-9C7DBDE9F46A}"/>
          </ac:spMkLst>
        </pc:spChg>
        <pc:spChg chg="add mod">
          <ac:chgData name="Raul Matsushita" userId="de7c31d34ed27a9c" providerId="LiveId" clId="{BDFB3AD4-DEE3-4893-973E-48BE35EEC9CB}" dt="2024-03-27T00:06:30.627" v="1226" actId="1076"/>
          <ac:spMkLst>
            <pc:docMk/>
            <pc:sldMk cId="1314302923" sldId="322"/>
            <ac:spMk id="8" creationId="{1782195B-A865-B750-5B09-92267E3C183A}"/>
          </ac:spMkLst>
        </pc:spChg>
      </pc:sldChg>
      <pc:sldChg chg="modSp add mod ord">
        <pc:chgData name="Raul Matsushita" userId="de7c31d34ed27a9c" providerId="LiveId" clId="{BDFB3AD4-DEE3-4893-973E-48BE35EEC9CB}" dt="2024-03-27T00:34:48.754" v="1342" actId="20577"/>
        <pc:sldMkLst>
          <pc:docMk/>
          <pc:sldMk cId="3644099487" sldId="323"/>
        </pc:sldMkLst>
        <pc:spChg chg="mod">
          <ac:chgData name="Raul Matsushita" userId="de7c31d34ed27a9c" providerId="LiveId" clId="{BDFB3AD4-DEE3-4893-973E-48BE35EEC9CB}" dt="2024-03-27T00:34:48.754" v="1342" actId="20577"/>
          <ac:spMkLst>
            <pc:docMk/>
            <pc:sldMk cId="3644099487" sldId="323"/>
            <ac:spMk id="3" creationId="{184701DA-832C-3CBF-3F10-C40EB705CF3F}"/>
          </ac:spMkLst>
        </pc:spChg>
      </pc:sldChg>
      <pc:sldChg chg="addSp modSp add mod">
        <pc:chgData name="Raul Matsushita" userId="de7c31d34ed27a9c" providerId="LiveId" clId="{BDFB3AD4-DEE3-4893-973E-48BE35EEC9CB}" dt="2024-03-27T00:38:47.360" v="1436" actId="1076"/>
        <pc:sldMkLst>
          <pc:docMk/>
          <pc:sldMk cId="1573277775" sldId="324"/>
        </pc:sldMkLst>
        <pc:spChg chg="mod">
          <ac:chgData name="Raul Matsushita" userId="de7c31d34ed27a9c" providerId="LiveId" clId="{BDFB3AD4-DEE3-4893-973E-48BE35EEC9CB}" dt="2024-03-27T00:38:08.941" v="1421" actId="20577"/>
          <ac:spMkLst>
            <pc:docMk/>
            <pc:sldMk cId="1573277775" sldId="324"/>
            <ac:spMk id="3" creationId="{184701DA-832C-3CBF-3F10-C40EB705CF3F}"/>
          </ac:spMkLst>
        </pc:spChg>
        <pc:spChg chg="add mod">
          <ac:chgData name="Raul Matsushita" userId="de7c31d34ed27a9c" providerId="LiveId" clId="{BDFB3AD4-DEE3-4893-973E-48BE35EEC9CB}" dt="2024-03-27T00:38:43.977" v="1435" actId="1076"/>
          <ac:spMkLst>
            <pc:docMk/>
            <pc:sldMk cId="1573277775" sldId="324"/>
            <ac:spMk id="7" creationId="{0C0AAD86-FE8C-FF7F-B999-A72C71BA638F}"/>
          </ac:spMkLst>
        </pc:spChg>
        <pc:spChg chg="add mod">
          <ac:chgData name="Raul Matsushita" userId="de7c31d34ed27a9c" providerId="LiveId" clId="{BDFB3AD4-DEE3-4893-973E-48BE35EEC9CB}" dt="2024-03-27T00:38:47.360" v="1436" actId="1076"/>
          <ac:spMkLst>
            <pc:docMk/>
            <pc:sldMk cId="1573277775" sldId="324"/>
            <ac:spMk id="8" creationId="{AFD546FC-865F-E7AE-8510-14F08A98C544}"/>
          </ac:spMkLst>
        </pc:spChg>
      </pc:sldChg>
      <pc:sldChg chg="modSp add mod ord">
        <pc:chgData name="Raul Matsushita" userId="de7c31d34ed27a9c" providerId="LiveId" clId="{BDFB3AD4-DEE3-4893-973E-48BE35EEC9CB}" dt="2024-03-27T00:37:19.284" v="1395"/>
        <pc:sldMkLst>
          <pc:docMk/>
          <pc:sldMk cId="3545779206" sldId="325"/>
        </pc:sldMkLst>
        <pc:spChg chg="mod">
          <ac:chgData name="Raul Matsushita" userId="de7c31d34ed27a9c" providerId="LiveId" clId="{BDFB3AD4-DEE3-4893-973E-48BE35EEC9CB}" dt="2024-03-27T00:37:13.320" v="1393" actId="20577"/>
          <ac:spMkLst>
            <pc:docMk/>
            <pc:sldMk cId="3545779206" sldId="325"/>
            <ac:spMk id="8" creationId="{AFD546FC-865F-E7AE-8510-14F08A98C544}"/>
          </ac:spMkLst>
        </pc:spChg>
      </pc:sldChg>
      <pc:sldChg chg="addSp delSp modSp add mod">
        <pc:chgData name="Raul Matsushita" userId="de7c31d34ed27a9c" providerId="LiveId" clId="{BDFB3AD4-DEE3-4893-973E-48BE35EEC9CB}" dt="2024-03-27T00:42:15.225" v="1607" actId="20577"/>
        <pc:sldMkLst>
          <pc:docMk/>
          <pc:sldMk cId="3978677135" sldId="326"/>
        </pc:sldMkLst>
        <pc:spChg chg="mod">
          <ac:chgData name="Raul Matsushita" userId="de7c31d34ed27a9c" providerId="LiveId" clId="{BDFB3AD4-DEE3-4893-973E-48BE35EEC9CB}" dt="2024-03-27T00:39:08.619" v="1440"/>
          <ac:spMkLst>
            <pc:docMk/>
            <pc:sldMk cId="3978677135" sldId="326"/>
            <ac:spMk id="3" creationId="{184701DA-832C-3CBF-3F10-C40EB705CF3F}"/>
          </ac:spMkLst>
        </pc:spChg>
        <pc:spChg chg="add del mod">
          <ac:chgData name="Raul Matsushita" userId="de7c31d34ed27a9c" providerId="LiveId" clId="{BDFB3AD4-DEE3-4893-973E-48BE35EEC9CB}" dt="2024-03-27T00:42:06.085" v="1600" actId="478"/>
          <ac:spMkLst>
            <pc:docMk/>
            <pc:sldMk cId="3978677135" sldId="326"/>
            <ac:spMk id="9" creationId="{375EB308-05FC-BAEC-E697-EBED9B997537}"/>
          </ac:spMkLst>
        </pc:spChg>
        <pc:spChg chg="add mod">
          <ac:chgData name="Raul Matsushita" userId="de7c31d34ed27a9c" providerId="LiveId" clId="{BDFB3AD4-DEE3-4893-973E-48BE35EEC9CB}" dt="2024-03-27T00:42:15.225" v="1607" actId="20577"/>
          <ac:spMkLst>
            <pc:docMk/>
            <pc:sldMk cId="3978677135" sldId="326"/>
            <ac:spMk id="10" creationId="{3132549A-FD7A-95A8-D5AB-6AE2FEAEA0BA}"/>
          </ac:spMkLst>
        </pc:spChg>
      </pc:sldChg>
      <pc:sldChg chg="addSp delSp modSp add mod">
        <pc:chgData name="Raul Matsushita" userId="de7c31d34ed27a9c" providerId="LiveId" clId="{BDFB3AD4-DEE3-4893-973E-48BE35EEC9CB}" dt="2024-03-27T00:44:06.062" v="1677" actId="20577"/>
        <pc:sldMkLst>
          <pc:docMk/>
          <pc:sldMk cId="1176070658" sldId="327"/>
        </pc:sldMkLst>
        <pc:spChg chg="add del mod">
          <ac:chgData name="Raul Matsushita" userId="de7c31d34ed27a9c" providerId="LiveId" clId="{BDFB3AD4-DEE3-4893-973E-48BE35EEC9CB}" dt="2024-03-27T00:42:00.302" v="1599" actId="21"/>
          <ac:spMkLst>
            <pc:docMk/>
            <pc:sldMk cId="1176070658" sldId="327"/>
            <ac:spMk id="9" creationId="{375EB308-05FC-BAEC-E697-EBED9B997537}"/>
          </ac:spMkLst>
        </pc:spChg>
        <pc:spChg chg="add mod">
          <ac:chgData name="Raul Matsushita" userId="de7c31d34ed27a9c" providerId="LiveId" clId="{BDFB3AD4-DEE3-4893-973E-48BE35EEC9CB}" dt="2024-03-27T00:44:06.062" v="1677" actId="20577"/>
          <ac:spMkLst>
            <pc:docMk/>
            <pc:sldMk cId="1176070658" sldId="327"/>
            <ac:spMk id="10" creationId="{563E0E2C-A7FD-28C5-30CB-2D68D5863999}"/>
          </ac:spMkLst>
        </pc:spChg>
      </pc:sldChg>
      <pc:sldChg chg="modSp add mod ord">
        <pc:chgData name="Raul Matsushita" userId="de7c31d34ed27a9c" providerId="LiveId" clId="{BDFB3AD4-DEE3-4893-973E-48BE35EEC9CB}" dt="2024-03-27T00:54:19.264" v="1738" actId="20577"/>
        <pc:sldMkLst>
          <pc:docMk/>
          <pc:sldMk cId="328308195" sldId="328"/>
        </pc:sldMkLst>
        <pc:spChg chg="mod">
          <ac:chgData name="Raul Matsushita" userId="de7c31d34ed27a9c" providerId="LiveId" clId="{BDFB3AD4-DEE3-4893-973E-48BE35EEC9CB}" dt="2024-03-27T00:54:19.264" v="1738" actId="20577"/>
          <ac:spMkLst>
            <pc:docMk/>
            <pc:sldMk cId="328308195" sldId="328"/>
            <ac:spMk id="2" creationId="{100B5D20-815D-D098-A5AD-681238943775}"/>
          </ac:spMkLst>
        </pc:spChg>
        <pc:spChg chg="mod">
          <ac:chgData name="Raul Matsushita" userId="de7c31d34ed27a9c" providerId="LiveId" clId="{BDFB3AD4-DEE3-4893-973E-48BE35EEC9CB}" dt="2024-03-27T00:51:16.233" v="1712" actId="20577"/>
          <ac:spMkLst>
            <pc:docMk/>
            <pc:sldMk cId="328308195" sldId="328"/>
            <ac:spMk id="7" creationId="{4ED62E8B-AEF4-C762-2125-5F27DBA6341F}"/>
          </ac:spMkLst>
        </pc:spChg>
      </pc:sldChg>
      <pc:sldChg chg="addSp delSp modSp add mod ord">
        <pc:chgData name="Raul Matsushita" userId="de7c31d34ed27a9c" providerId="LiveId" clId="{BDFB3AD4-DEE3-4893-973E-48BE35EEC9CB}" dt="2024-03-27T01:05:00.688" v="2118" actId="1076"/>
        <pc:sldMkLst>
          <pc:docMk/>
          <pc:sldMk cId="1271539103" sldId="329"/>
        </pc:sldMkLst>
        <pc:spChg chg="mod">
          <ac:chgData name="Raul Matsushita" userId="de7c31d34ed27a9c" providerId="LiveId" clId="{BDFB3AD4-DEE3-4893-973E-48BE35EEC9CB}" dt="2024-03-27T00:54:54.267" v="1739"/>
          <ac:spMkLst>
            <pc:docMk/>
            <pc:sldMk cId="1271539103" sldId="329"/>
            <ac:spMk id="2" creationId="{100B5D20-815D-D098-A5AD-681238943775}"/>
          </ac:spMkLst>
        </pc:spChg>
        <pc:spChg chg="mod">
          <ac:chgData name="Raul Matsushita" userId="de7c31d34ed27a9c" providerId="LiveId" clId="{BDFB3AD4-DEE3-4893-973E-48BE35EEC9CB}" dt="2024-03-27T01:03:43.688" v="2055" actId="20577"/>
          <ac:spMkLst>
            <pc:docMk/>
            <pc:sldMk cId="1271539103" sldId="329"/>
            <ac:spMk id="3" creationId="{184701DA-832C-3CBF-3F10-C40EB705CF3F}"/>
          </ac:spMkLst>
        </pc:spChg>
        <pc:spChg chg="del">
          <ac:chgData name="Raul Matsushita" userId="de7c31d34ed27a9c" providerId="LiveId" clId="{BDFB3AD4-DEE3-4893-973E-48BE35EEC9CB}" dt="2024-03-27T00:56:00.856" v="1781" actId="478"/>
          <ac:spMkLst>
            <pc:docMk/>
            <pc:sldMk cId="1271539103" sldId="329"/>
            <ac:spMk id="7" creationId="{0C0AAD86-FE8C-FF7F-B999-A72C71BA638F}"/>
          </ac:spMkLst>
        </pc:spChg>
        <pc:spChg chg="del">
          <ac:chgData name="Raul Matsushita" userId="de7c31d34ed27a9c" providerId="LiveId" clId="{BDFB3AD4-DEE3-4893-973E-48BE35EEC9CB}" dt="2024-03-27T00:56:08.754" v="1782" actId="478"/>
          <ac:spMkLst>
            <pc:docMk/>
            <pc:sldMk cId="1271539103" sldId="329"/>
            <ac:spMk id="8" creationId="{AFD546FC-865F-E7AE-8510-14F08A98C544}"/>
          </ac:spMkLst>
        </pc:spChg>
        <pc:spChg chg="add mod">
          <ac:chgData name="Raul Matsushita" userId="de7c31d34ed27a9c" providerId="LiveId" clId="{BDFB3AD4-DEE3-4893-973E-48BE35EEC9CB}" dt="2024-03-27T01:02:55.946" v="2023" actId="767"/>
          <ac:spMkLst>
            <pc:docMk/>
            <pc:sldMk cId="1271539103" sldId="329"/>
            <ac:spMk id="9" creationId="{EB46172A-3D86-3670-564C-FD1212299F41}"/>
          </ac:spMkLst>
        </pc:spChg>
        <pc:spChg chg="mod">
          <ac:chgData name="Raul Matsushita" userId="de7c31d34ed27a9c" providerId="LiveId" clId="{BDFB3AD4-DEE3-4893-973E-48BE35EEC9CB}" dt="2024-03-27T01:00:18.907" v="1931" actId="20577"/>
          <ac:spMkLst>
            <pc:docMk/>
            <pc:sldMk cId="1271539103" sldId="329"/>
            <ac:spMk id="10" creationId="{3132549A-FD7A-95A8-D5AB-6AE2FEAEA0BA}"/>
          </ac:spMkLst>
        </pc:spChg>
        <pc:spChg chg="add mod">
          <ac:chgData name="Raul Matsushita" userId="de7c31d34ed27a9c" providerId="LiveId" clId="{BDFB3AD4-DEE3-4893-973E-48BE35EEC9CB}" dt="2024-03-27T01:05:00.688" v="2118" actId="1076"/>
          <ac:spMkLst>
            <pc:docMk/>
            <pc:sldMk cId="1271539103" sldId="329"/>
            <ac:spMk id="11" creationId="{6B6ED1AD-A580-DC58-E30D-2AE2E0DAF249}"/>
          </ac:spMkLst>
        </pc:spChg>
      </pc:sldChg>
      <pc:sldChg chg="modSp add del mod">
        <pc:chgData name="Raul Matsushita" userId="de7c31d34ed27a9c" providerId="LiveId" clId="{BDFB3AD4-DEE3-4893-973E-48BE35EEC9CB}" dt="2024-03-27T01:03:50.949" v="2057" actId="47"/>
        <pc:sldMkLst>
          <pc:docMk/>
          <pc:sldMk cId="2205655924" sldId="330"/>
        </pc:sldMkLst>
        <pc:spChg chg="mod">
          <ac:chgData name="Raul Matsushita" userId="de7c31d34ed27a9c" providerId="LiveId" clId="{BDFB3AD4-DEE3-4893-973E-48BE35EEC9CB}" dt="2024-03-27T01:03:02.533" v="2025" actId="20577"/>
          <ac:spMkLst>
            <pc:docMk/>
            <pc:sldMk cId="2205655924" sldId="330"/>
            <ac:spMk id="3" creationId="{184701DA-832C-3CBF-3F10-C40EB705CF3F}"/>
          </ac:spMkLst>
        </pc:spChg>
      </pc:sldChg>
      <pc:sldChg chg="delSp modSp add del mod">
        <pc:chgData name="Raul Matsushita" userId="de7c31d34ed27a9c" providerId="LiveId" clId="{BDFB3AD4-DEE3-4893-973E-48BE35EEC9CB}" dt="2024-03-27T01:06:31.432" v="2138" actId="47"/>
        <pc:sldMkLst>
          <pc:docMk/>
          <pc:sldMk cId="2719846581" sldId="331"/>
        </pc:sldMkLst>
        <pc:spChg chg="mod">
          <ac:chgData name="Raul Matsushita" userId="de7c31d34ed27a9c" providerId="LiveId" clId="{BDFB3AD4-DEE3-4893-973E-48BE35EEC9CB}" dt="2024-03-27T01:04:13.437" v="2094"/>
          <ac:spMkLst>
            <pc:docMk/>
            <pc:sldMk cId="2719846581" sldId="331"/>
            <ac:spMk id="3" creationId="{184701DA-832C-3CBF-3F10-C40EB705CF3F}"/>
          </ac:spMkLst>
        </pc:spChg>
        <pc:spChg chg="del mod">
          <ac:chgData name="Raul Matsushita" userId="de7c31d34ed27a9c" providerId="LiveId" clId="{BDFB3AD4-DEE3-4893-973E-48BE35EEC9CB}" dt="2024-03-27T01:04:18.608" v="2096"/>
          <ac:spMkLst>
            <pc:docMk/>
            <pc:sldMk cId="2719846581" sldId="331"/>
            <ac:spMk id="10" creationId="{3132549A-FD7A-95A8-D5AB-6AE2FEAEA0BA}"/>
          </ac:spMkLst>
        </pc:spChg>
      </pc:sldChg>
      <pc:sldChg chg="delSp modSp add mod">
        <pc:chgData name="Raul Matsushita" userId="de7c31d34ed27a9c" providerId="LiveId" clId="{BDFB3AD4-DEE3-4893-973E-48BE35EEC9CB}" dt="2024-03-27T01:06:20.175" v="2137" actId="21"/>
        <pc:sldMkLst>
          <pc:docMk/>
          <pc:sldMk cId="3230048881" sldId="332"/>
        </pc:sldMkLst>
        <pc:spChg chg="mod">
          <ac:chgData name="Raul Matsushita" userId="de7c31d34ed27a9c" providerId="LiveId" clId="{BDFB3AD4-DEE3-4893-973E-48BE35EEC9CB}" dt="2024-03-27T01:06:20.175" v="2137" actId="21"/>
          <ac:spMkLst>
            <pc:docMk/>
            <pc:sldMk cId="3230048881" sldId="332"/>
            <ac:spMk id="3" creationId="{184701DA-832C-3CBF-3F10-C40EB705CF3F}"/>
          </ac:spMkLst>
        </pc:spChg>
        <pc:spChg chg="del">
          <ac:chgData name="Raul Matsushita" userId="de7c31d34ed27a9c" providerId="LiveId" clId="{BDFB3AD4-DEE3-4893-973E-48BE35EEC9CB}" dt="2024-03-27T01:05:11.022" v="2120" actId="478"/>
          <ac:spMkLst>
            <pc:docMk/>
            <pc:sldMk cId="3230048881" sldId="332"/>
            <ac:spMk id="10" creationId="{3132549A-FD7A-95A8-D5AB-6AE2FEAEA0BA}"/>
          </ac:spMkLst>
        </pc:spChg>
      </pc:sldChg>
      <pc:sldChg chg="modSp add mod">
        <pc:chgData name="Raul Matsushita" userId="de7c31d34ed27a9c" providerId="LiveId" clId="{BDFB3AD4-DEE3-4893-973E-48BE35EEC9CB}" dt="2024-03-27T01:07:16.919" v="2149" actId="20577"/>
        <pc:sldMkLst>
          <pc:docMk/>
          <pc:sldMk cId="205944804" sldId="333"/>
        </pc:sldMkLst>
        <pc:spChg chg="mod">
          <ac:chgData name="Raul Matsushita" userId="de7c31d34ed27a9c" providerId="LiveId" clId="{BDFB3AD4-DEE3-4893-973E-48BE35EEC9CB}" dt="2024-03-27T01:07:16.919" v="2149" actId="20577"/>
          <ac:spMkLst>
            <pc:docMk/>
            <pc:sldMk cId="205944804" sldId="333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BDFB3AD4-DEE3-4893-973E-48BE35EEC9CB}" dt="2024-03-27T01:09:16.447" v="2189" actId="20577"/>
        <pc:sldMkLst>
          <pc:docMk/>
          <pc:sldMk cId="2306689599" sldId="334"/>
        </pc:sldMkLst>
        <pc:spChg chg="mod">
          <ac:chgData name="Raul Matsushita" userId="de7c31d34ed27a9c" providerId="LiveId" clId="{BDFB3AD4-DEE3-4893-973E-48BE35EEC9CB}" dt="2024-03-27T01:09:16.447" v="2189" actId="20577"/>
          <ac:spMkLst>
            <pc:docMk/>
            <pc:sldMk cId="2306689599" sldId="334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BDFB3AD4-DEE3-4893-973E-48BE35EEC9CB}" dt="2024-03-27T01:16:08.698" v="2293" actId="113"/>
        <pc:sldMkLst>
          <pc:docMk/>
          <pc:sldMk cId="487331557" sldId="335"/>
        </pc:sldMkLst>
        <pc:spChg chg="mod">
          <ac:chgData name="Raul Matsushita" userId="de7c31d34ed27a9c" providerId="LiveId" clId="{BDFB3AD4-DEE3-4893-973E-48BE35EEC9CB}" dt="2024-03-27T01:16:08.698" v="2293" actId="113"/>
          <ac:spMkLst>
            <pc:docMk/>
            <pc:sldMk cId="487331557" sldId="335"/>
            <ac:spMk id="3" creationId="{184701DA-832C-3CBF-3F10-C40EB705CF3F}"/>
          </ac:spMkLst>
        </pc:spChg>
      </pc:sldChg>
      <pc:sldChg chg="delSp modSp add mod">
        <pc:chgData name="Raul Matsushita" userId="de7c31d34ed27a9c" providerId="LiveId" clId="{BDFB3AD4-DEE3-4893-973E-48BE35EEC9CB}" dt="2024-03-27T01:20:20.888" v="2434" actId="20577"/>
        <pc:sldMkLst>
          <pc:docMk/>
          <pc:sldMk cId="2614757362" sldId="336"/>
        </pc:sldMkLst>
        <pc:spChg chg="mod">
          <ac:chgData name="Raul Matsushita" userId="de7c31d34ed27a9c" providerId="LiveId" clId="{BDFB3AD4-DEE3-4893-973E-48BE35EEC9CB}" dt="2024-03-27T01:20:20.888" v="2434" actId="20577"/>
          <ac:spMkLst>
            <pc:docMk/>
            <pc:sldMk cId="2614757362" sldId="336"/>
            <ac:spMk id="3" creationId="{184701DA-832C-3CBF-3F10-C40EB705CF3F}"/>
          </ac:spMkLst>
        </pc:spChg>
        <pc:spChg chg="del">
          <ac:chgData name="Raul Matsushita" userId="de7c31d34ed27a9c" providerId="LiveId" clId="{BDFB3AD4-DEE3-4893-973E-48BE35EEC9CB}" dt="2024-03-27T01:16:59.288" v="2297" actId="478"/>
          <ac:spMkLst>
            <pc:docMk/>
            <pc:sldMk cId="2614757362" sldId="336"/>
            <ac:spMk id="11" creationId="{6B6ED1AD-A580-DC58-E30D-2AE2E0DAF249}"/>
          </ac:spMkLst>
        </pc:spChg>
      </pc:sldChg>
      <pc:sldChg chg="modSp add mod">
        <pc:chgData name="Raul Matsushita" userId="de7c31d34ed27a9c" providerId="LiveId" clId="{BDFB3AD4-DEE3-4893-973E-48BE35EEC9CB}" dt="2024-03-27T01:21:53.138" v="2498" actId="20577"/>
        <pc:sldMkLst>
          <pc:docMk/>
          <pc:sldMk cId="2554588853" sldId="337"/>
        </pc:sldMkLst>
        <pc:spChg chg="mod">
          <ac:chgData name="Raul Matsushita" userId="de7c31d34ed27a9c" providerId="LiveId" clId="{BDFB3AD4-DEE3-4893-973E-48BE35EEC9CB}" dt="2024-03-27T01:21:53.138" v="2498" actId="20577"/>
          <ac:spMkLst>
            <pc:docMk/>
            <pc:sldMk cId="2554588853" sldId="337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BDFB3AD4-DEE3-4893-973E-48BE35EEC9CB}" dt="2024-03-27T01:24:33.018" v="2554" actId="20577"/>
        <pc:sldMkLst>
          <pc:docMk/>
          <pc:sldMk cId="1855564302" sldId="338"/>
        </pc:sldMkLst>
        <pc:spChg chg="mod">
          <ac:chgData name="Raul Matsushita" userId="de7c31d34ed27a9c" providerId="LiveId" clId="{BDFB3AD4-DEE3-4893-973E-48BE35EEC9CB}" dt="2024-03-27T01:24:33.018" v="2554" actId="20577"/>
          <ac:spMkLst>
            <pc:docMk/>
            <pc:sldMk cId="1855564302" sldId="338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BDFB3AD4-DEE3-4893-973E-48BE35EEC9CB}" dt="2024-03-27T01:28:14.116" v="2659" actId="20577"/>
        <pc:sldMkLst>
          <pc:docMk/>
          <pc:sldMk cId="1285050458" sldId="339"/>
        </pc:sldMkLst>
        <pc:spChg chg="mod">
          <ac:chgData name="Raul Matsushita" userId="de7c31d34ed27a9c" providerId="LiveId" clId="{BDFB3AD4-DEE3-4893-973E-48BE35EEC9CB}" dt="2024-03-27T01:28:14.116" v="2659" actId="20577"/>
          <ac:spMkLst>
            <pc:docMk/>
            <pc:sldMk cId="1285050458" sldId="339"/>
            <ac:spMk id="3" creationId="{184701DA-832C-3CBF-3F10-C40EB705CF3F}"/>
          </ac:spMkLst>
        </pc:spChg>
      </pc:sldChg>
      <pc:sldChg chg="modSp add">
        <pc:chgData name="Raul Matsushita" userId="de7c31d34ed27a9c" providerId="LiveId" clId="{BDFB3AD4-DEE3-4893-973E-48BE35EEC9CB}" dt="2024-03-27T01:29:48.054" v="2683" actId="113"/>
        <pc:sldMkLst>
          <pc:docMk/>
          <pc:sldMk cId="366094858" sldId="340"/>
        </pc:sldMkLst>
        <pc:spChg chg="mod">
          <ac:chgData name="Raul Matsushita" userId="de7c31d34ed27a9c" providerId="LiveId" clId="{BDFB3AD4-DEE3-4893-973E-48BE35EEC9CB}" dt="2024-03-27T01:29:48.054" v="2683" actId="113"/>
          <ac:spMkLst>
            <pc:docMk/>
            <pc:sldMk cId="366094858" sldId="340"/>
            <ac:spMk id="3" creationId="{184701DA-832C-3CBF-3F10-C40EB705CF3F}"/>
          </ac:spMkLst>
        </pc:spChg>
      </pc:sldChg>
      <pc:sldChg chg="modSp add">
        <pc:chgData name="Raul Matsushita" userId="de7c31d34ed27a9c" providerId="LiveId" clId="{BDFB3AD4-DEE3-4893-973E-48BE35EEC9CB}" dt="2024-03-27T01:33:42.824" v="2726" actId="20577"/>
        <pc:sldMkLst>
          <pc:docMk/>
          <pc:sldMk cId="3159657008" sldId="341"/>
        </pc:sldMkLst>
        <pc:spChg chg="mod">
          <ac:chgData name="Raul Matsushita" userId="de7c31d34ed27a9c" providerId="LiveId" clId="{BDFB3AD4-DEE3-4893-973E-48BE35EEC9CB}" dt="2024-03-27T01:33:42.824" v="2726" actId="20577"/>
          <ac:spMkLst>
            <pc:docMk/>
            <pc:sldMk cId="3159657008" sldId="341"/>
            <ac:spMk id="3" creationId="{184701DA-832C-3CBF-3F10-C40EB705CF3F}"/>
          </ac:spMkLst>
        </pc:spChg>
      </pc:sldChg>
      <pc:sldChg chg="modSp add">
        <pc:chgData name="Raul Matsushita" userId="de7c31d34ed27a9c" providerId="LiveId" clId="{BDFB3AD4-DEE3-4893-973E-48BE35EEC9CB}" dt="2024-03-27T01:35:18.874" v="2743" actId="20577"/>
        <pc:sldMkLst>
          <pc:docMk/>
          <pc:sldMk cId="2858127058" sldId="342"/>
        </pc:sldMkLst>
        <pc:spChg chg="mod">
          <ac:chgData name="Raul Matsushita" userId="de7c31d34ed27a9c" providerId="LiveId" clId="{BDFB3AD4-DEE3-4893-973E-48BE35EEC9CB}" dt="2024-03-27T01:35:18.874" v="2743" actId="20577"/>
          <ac:spMkLst>
            <pc:docMk/>
            <pc:sldMk cId="2858127058" sldId="342"/>
            <ac:spMk id="3" creationId="{184701DA-832C-3CBF-3F10-C40EB705CF3F}"/>
          </ac:spMkLst>
        </pc:spChg>
      </pc:sldChg>
      <pc:sldChg chg="addSp modSp add mod">
        <pc:chgData name="Raul Matsushita" userId="de7c31d34ed27a9c" providerId="LiveId" clId="{BDFB3AD4-DEE3-4893-973E-48BE35EEC9CB}" dt="2024-03-27T01:41:33.696" v="2810" actId="1076"/>
        <pc:sldMkLst>
          <pc:docMk/>
          <pc:sldMk cId="3118501167" sldId="343"/>
        </pc:sldMkLst>
        <pc:spChg chg="mod">
          <ac:chgData name="Raul Matsushita" userId="de7c31d34ed27a9c" providerId="LiveId" clId="{BDFB3AD4-DEE3-4893-973E-48BE35EEC9CB}" dt="2024-03-27T01:37:23.403" v="2778" actId="207"/>
          <ac:spMkLst>
            <pc:docMk/>
            <pc:sldMk cId="3118501167" sldId="343"/>
            <ac:spMk id="3" creationId="{184701DA-832C-3CBF-3F10-C40EB705CF3F}"/>
          </ac:spMkLst>
        </pc:spChg>
        <pc:spChg chg="add mod">
          <ac:chgData name="Raul Matsushita" userId="de7c31d34ed27a9c" providerId="LiveId" clId="{BDFB3AD4-DEE3-4893-973E-48BE35EEC9CB}" dt="2024-03-27T01:41:33.696" v="2810" actId="1076"/>
          <ac:spMkLst>
            <pc:docMk/>
            <pc:sldMk cId="3118501167" sldId="343"/>
            <ac:spMk id="7" creationId="{A39B8882-C40A-D878-701D-C1EA9329B1DA}"/>
          </ac:spMkLst>
        </pc:spChg>
      </pc:sldChg>
      <pc:sldChg chg="modSp add">
        <pc:chgData name="Raul Matsushita" userId="de7c31d34ed27a9c" providerId="LiveId" clId="{BDFB3AD4-DEE3-4893-973E-48BE35EEC9CB}" dt="2024-03-27T01:43:20.864" v="2819" actId="20577"/>
        <pc:sldMkLst>
          <pc:docMk/>
          <pc:sldMk cId="356604566" sldId="344"/>
        </pc:sldMkLst>
        <pc:spChg chg="mod">
          <ac:chgData name="Raul Matsushita" userId="de7c31d34ed27a9c" providerId="LiveId" clId="{BDFB3AD4-DEE3-4893-973E-48BE35EEC9CB}" dt="2024-03-27T01:43:20.864" v="2819" actId="20577"/>
          <ac:spMkLst>
            <pc:docMk/>
            <pc:sldMk cId="356604566" sldId="344"/>
            <ac:spMk id="3" creationId="{184701DA-832C-3CBF-3F10-C40EB705CF3F}"/>
          </ac:spMkLst>
        </pc:spChg>
      </pc:sldChg>
      <pc:sldChg chg="delSp modSp add mod">
        <pc:chgData name="Raul Matsushita" userId="de7c31d34ed27a9c" providerId="LiveId" clId="{BDFB3AD4-DEE3-4893-973E-48BE35EEC9CB}" dt="2024-03-27T01:44:56.931" v="2856" actId="20577"/>
        <pc:sldMkLst>
          <pc:docMk/>
          <pc:sldMk cId="2521017820" sldId="345"/>
        </pc:sldMkLst>
        <pc:spChg chg="mod">
          <ac:chgData name="Raul Matsushita" userId="de7c31d34ed27a9c" providerId="LiveId" clId="{BDFB3AD4-DEE3-4893-973E-48BE35EEC9CB}" dt="2024-03-27T01:44:56.931" v="2856" actId="20577"/>
          <ac:spMkLst>
            <pc:docMk/>
            <pc:sldMk cId="2521017820" sldId="345"/>
            <ac:spMk id="3" creationId="{184701DA-832C-3CBF-3F10-C40EB705CF3F}"/>
          </ac:spMkLst>
        </pc:spChg>
        <pc:spChg chg="del mod">
          <ac:chgData name="Raul Matsushita" userId="de7c31d34ed27a9c" providerId="LiveId" clId="{BDFB3AD4-DEE3-4893-973E-48BE35EEC9CB}" dt="2024-03-27T01:44:08.472" v="2822" actId="478"/>
          <ac:spMkLst>
            <pc:docMk/>
            <pc:sldMk cId="2521017820" sldId="345"/>
            <ac:spMk id="7" creationId="{A39B8882-C40A-D878-701D-C1EA9329B1DA}"/>
          </ac:spMkLst>
        </pc:spChg>
      </pc:sldChg>
      <pc:sldChg chg="addSp modSp add mod">
        <pc:chgData name="Raul Matsushita" userId="de7c31d34ed27a9c" providerId="LiveId" clId="{BDFB3AD4-DEE3-4893-973E-48BE35EEC9CB}" dt="2024-03-27T02:05:02.573" v="3209" actId="1076"/>
        <pc:sldMkLst>
          <pc:docMk/>
          <pc:sldMk cId="4170679687" sldId="346"/>
        </pc:sldMkLst>
        <pc:spChg chg="mod">
          <ac:chgData name="Raul Matsushita" userId="de7c31d34ed27a9c" providerId="LiveId" clId="{BDFB3AD4-DEE3-4893-973E-48BE35EEC9CB}" dt="2024-03-27T01:46:11.638" v="2896" actId="20577"/>
          <ac:spMkLst>
            <pc:docMk/>
            <pc:sldMk cId="4170679687" sldId="346"/>
            <ac:spMk id="3" creationId="{184701DA-832C-3CBF-3F10-C40EB705CF3F}"/>
          </ac:spMkLst>
        </pc:spChg>
        <pc:spChg chg="add mod">
          <ac:chgData name="Raul Matsushita" userId="de7c31d34ed27a9c" providerId="LiveId" clId="{BDFB3AD4-DEE3-4893-973E-48BE35EEC9CB}" dt="2024-03-27T02:05:02.573" v="3209" actId="1076"/>
          <ac:spMkLst>
            <pc:docMk/>
            <pc:sldMk cId="4170679687" sldId="346"/>
            <ac:spMk id="7" creationId="{28144221-BDCF-FD2F-C24B-75CDE2125AD3}"/>
          </ac:spMkLst>
        </pc:spChg>
      </pc:sldChg>
      <pc:sldChg chg="addSp delSp modSp add mod">
        <pc:chgData name="Raul Matsushita" userId="de7c31d34ed27a9c" providerId="LiveId" clId="{BDFB3AD4-DEE3-4893-973E-48BE35EEC9CB}" dt="2024-03-27T02:06:21.090" v="3274" actId="1076"/>
        <pc:sldMkLst>
          <pc:docMk/>
          <pc:sldMk cId="2767283605" sldId="347"/>
        </pc:sldMkLst>
        <pc:spChg chg="mod">
          <ac:chgData name="Raul Matsushita" userId="de7c31d34ed27a9c" providerId="LiveId" clId="{BDFB3AD4-DEE3-4893-973E-48BE35EEC9CB}" dt="2024-03-27T01:49:21.049" v="2975" actId="20577"/>
          <ac:spMkLst>
            <pc:docMk/>
            <pc:sldMk cId="2767283605" sldId="347"/>
            <ac:spMk id="3" creationId="{184701DA-832C-3CBF-3F10-C40EB705CF3F}"/>
          </ac:spMkLst>
        </pc:spChg>
        <pc:spChg chg="add del mod">
          <ac:chgData name="Raul Matsushita" userId="de7c31d34ed27a9c" providerId="LiveId" clId="{BDFB3AD4-DEE3-4893-973E-48BE35EEC9CB}" dt="2024-03-27T01:49:50.909" v="2978"/>
          <ac:spMkLst>
            <pc:docMk/>
            <pc:sldMk cId="2767283605" sldId="347"/>
            <ac:spMk id="7" creationId="{05CE303E-696E-7DCC-1C30-1E5ACFF61238}"/>
          </ac:spMkLst>
        </pc:spChg>
        <pc:spChg chg="add mod">
          <ac:chgData name="Raul Matsushita" userId="de7c31d34ed27a9c" providerId="LiveId" clId="{BDFB3AD4-DEE3-4893-973E-48BE35EEC9CB}" dt="2024-03-27T01:50:15.541" v="2987" actId="1076"/>
          <ac:spMkLst>
            <pc:docMk/>
            <pc:sldMk cId="2767283605" sldId="347"/>
            <ac:spMk id="8" creationId="{9E85513F-70E4-1633-153B-B8992B89A1ED}"/>
          </ac:spMkLst>
        </pc:spChg>
        <pc:spChg chg="add mod">
          <ac:chgData name="Raul Matsushita" userId="de7c31d34ed27a9c" providerId="LiveId" clId="{BDFB3AD4-DEE3-4893-973E-48BE35EEC9CB}" dt="2024-03-27T02:06:21.090" v="3274" actId="1076"/>
          <ac:spMkLst>
            <pc:docMk/>
            <pc:sldMk cId="2767283605" sldId="347"/>
            <ac:spMk id="9" creationId="{6BD0DB95-01A9-1F45-7C1D-47D1235CAA6E}"/>
          </ac:spMkLst>
        </pc:spChg>
      </pc:sldChg>
      <pc:sldChg chg="addSp delSp modSp add mod">
        <pc:chgData name="Raul Matsushita" userId="de7c31d34ed27a9c" providerId="LiveId" clId="{BDFB3AD4-DEE3-4893-973E-48BE35EEC9CB}" dt="2024-03-27T01:53:27.110" v="2998" actId="1076"/>
        <pc:sldMkLst>
          <pc:docMk/>
          <pc:sldMk cId="2374387885" sldId="348"/>
        </pc:sldMkLst>
        <pc:spChg chg="del">
          <ac:chgData name="Raul Matsushita" userId="de7c31d34ed27a9c" providerId="LiveId" clId="{BDFB3AD4-DEE3-4893-973E-48BE35EEC9CB}" dt="2024-03-27T01:53:02.841" v="2989" actId="478"/>
          <ac:spMkLst>
            <pc:docMk/>
            <pc:sldMk cId="2374387885" sldId="348"/>
            <ac:spMk id="3" creationId="{184701DA-832C-3CBF-3F10-C40EB705CF3F}"/>
          </ac:spMkLst>
        </pc:spChg>
        <pc:spChg chg="del">
          <ac:chgData name="Raul Matsushita" userId="de7c31d34ed27a9c" providerId="LiveId" clId="{BDFB3AD4-DEE3-4893-973E-48BE35EEC9CB}" dt="2024-03-27T01:53:11.309" v="2991" actId="478"/>
          <ac:spMkLst>
            <pc:docMk/>
            <pc:sldMk cId="2374387885" sldId="348"/>
            <ac:spMk id="8" creationId="{9E85513F-70E4-1633-153B-B8992B89A1ED}"/>
          </ac:spMkLst>
        </pc:spChg>
        <pc:spChg chg="add del mod">
          <ac:chgData name="Raul Matsushita" userId="de7c31d34ed27a9c" providerId="LiveId" clId="{BDFB3AD4-DEE3-4893-973E-48BE35EEC9CB}" dt="2024-03-27T01:53:08.227" v="2990" actId="478"/>
          <ac:spMkLst>
            <pc:docMk/>
            <pc:sldMk cId="2374387885" sldId="348"/>
            <ac:spMk id="9" creationId="{3B6788D4-B2DE-5036-DD10-BFEDAAE6345D}"/>
          </ac:spMkLst>
        </pc:spChg>
        <pc:picChg chg="add mod">
          <ac:chgData name="Raul Matsushita" userId="de7c31d34ed27a9c" providerId="LiveId" clId="{BDFB3AD4-DEE3-4893-973E-48BE35EEC9CB}" dt="2024-03-27T01:53:27.110" v="2998" actId="1076"/>
          <ac:picMkLst>
            <pc:docMk/>
            <pc:sldMk cId="2374387885" sldId="348"/>
            <ac:picMk id="11" creationId="{7D2A2A71-33AB-C2E0-3E25-641B8AD372A5}"/>
          </ac:picMkLst>
        </pc:picChg>
      </pc:sldChg>
      <pc:sldChg chg="delSp modSp add del mod ord">
        <pc:chgData name="Raul Matsushita" userId="de7c31d34ed27a9c" providerId="LiveId" clId="{BDFB3AD4-DEE3-4893-973E-48BE35EEC9CB}" dt="2024-03-27T02:00:06.188" v="3135" actId="47"/>
        <pc:sldMkLst>
          <pc:docMk/>
          <pc:sldMk cId="1873298831" sldId="349"/>
        </pc:sldMkLst>
        <pc:spChg chg="mod">
          <ac:chgData name="Raul Matsushita" userId="de7c31d34ed27a9c" providerId="LiveId" clId="{BDFB3AD4-DEE3-4893-973E-48BE35EEC9CB}" dt="2024-03-27T01:57:39.454" v="3101" actId="20577"/>
          <ac:spMkLst>
            <pc:docMk/>
            <pc:sldMk cId="1873298831" sldId="349"/>
            <ac:spMk id="3" creationId="{184701DA-832C-3CBF-3F10-C40EB705CF3F}"/>
          </ac:spMkLst>
        </pc:spChg>
        <pc:spChg chg="del">
          <ac:chgData name="Raul Matsushita" userId="de7c31d34ed27a9c" providerId="LiveId" clId="{BDFB3AD4-DEE3-4893-973E-48BE35EEC9CB}" dt="2024-03-27T01:55:51.986" v="3002" actId="478"/>
          <ac:spMkLst>
            <pc:docMk/>
            <pc:sldMk cId="1873298831" sldId="349"/>
            <ac:spMk id="10" creationId="{3132549A-FD7A-95A8-D5AB-6AE2FEAEA0BA}"/>
          </ac:spMkLst>
        </pc:spChg>
      </pc:sldChg>
      <pc:sldChg chg="modSp add mod ord">
        <pc:chgData name="Raul Matsushita" userId="de7c31d34ed27a9c" providerId="LiveId" clId="{BDFB3AD4-DEE3-4893-973E-48BE35EEC9CB}" dt="2024-03-27T01:58:36.923" v="3110"/>
        <pc:sldMkLst>
          <pc:docMk/>
          <pc:sldMk cId="2017097195" sldId="350"/>
        </pc:sldMkLst>
        <pc:spChg chg="mod">
          <ac:chgData name="Raul Matsushita" userId="de7c31d34ed27a9c" providerId="LiveId" clId="{BDFB3AD4-DEE3-4893-973E-48BE35EEC9CB}" dt="2024-03-27T01:58:32.878" v="3108" actId="20577"/>
          <ac:spMkLst>
            <pc:docMk/>
            <pc:sldMk cId="2017097195" sldId="350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BDFB3AD4-DEE3-4893-973E-48BE35EEC9CB}" dt="2024-03-27T02:01:08.781" v="3143"/>
        <pc:sldMkLst>
          <pc:docMk/>
          <pc:sldMk cId="1645666565" sldId="351"/>
        </pc:sldMkLst>
        <pc:spChg chg="mod">
          <ac:chgData name="Raul Matsushita" userId="de7c31d34ed27a9c" providerId="LiveId" clId="{BDFB3AD4-DEE3-4893-973E-48BE35EEC9CB}" dt="2024-03-27T02:01:08.781" v="3143"/>
          <ac:spMkLst>
            <pc:docMk/>
            <pc:sldMk cId="1645666565" sldId="351"/>
            <ac:spMk id="3" creationId="{184701DA-832C-3CBF-3F10-C40EB705CF3F}"/>
          </ac:spMkLst>
        </pc:spChg>
      </pc:sldChg>
      <pc:sldChg chg="modSp add">
        <pc:chgData name="Raul Matsushita" userId="de7c31d34ed27a9c" providerId="LiveId" clId="{BDFB3AD4-DEE3-4893-973E-48BE35EEC9CB}" dt="2024-03-27T02:01:43.315" v="3146" actId="20577"/>
        <pc:sldMkLst>
          <pc:docMk/>
          <pc:sldMk cId="1592828564" sldId="352"/>
        </pc:sldMkLst>
        <pc:spChg chg="mod">
          <ac:chgData name="Raul Matsushita" userId="de7c31d34ed27a9c" providerId="LiveId" clId="{BDFB3AD4-DEE3-4893-973E-48BE35EEC9CB}" dt="2024-03-27T02:01:43.315" v="3146" actId="20577"/>
          <ac:spMkLst>
            <pc:docMk/>
            <pc:sldMk cId="1592828564" sldId="352"/>
            <ac:spMk id="3" creationId="{184701DA-832C-3CBF-3F10-C40EB705CF3F}"/>
          </ac:spMkLst>
        </pc:spChg>
      </pc:sldChg>
      <pc:sldChg chg="addSp modSp add mod">
        <pc:chgData name="Raul Matsushita" userId="de7c31d34ed27a9c" providerId="LiveId" clId="{BDFB3AD4-DEE3-4893-973E-48BE35EEC9CB}" dt="2024-03-27T02:04:18.335" v="3187" actId="1076"/>
        <pc:sldMkLst>
          <pc:docMk/>
          <pc:sldMk cId="1854863609" sldId="353"/>
        </pc:sldMkLst>
        <pc:spChg chg="mod">
          <ac:chgData name="Raul Matsushita" userId="de7c31d34ed27a9c" providerId="LiveId" clId="{BDFB3AD4-DEE3-4893-973E-48BE35EEC9CB}" dt="2024-03-27T02:02:14.524" v="3150" actId="20577"/>
          <ac:spMkLst>
            <pc:docMk/>
            <pc:sldMk cId="1854863609" sldId="353"/>
            <ac:spMk id="3" creationId="{184701DA-832C-3CBF-3F10-C40EB705CF3F}"/>
          </ac:spMkLst>
        </pc:spChg>
        <pc:spChg chg="add mod">
          <ac:chgData name="Raul Matsushita" userId="de7c31d34ed27a9c" providerId="LiveId" clId="{BDFB3AD4-DEE3-4893-973E-48BE35EEC9CB}" dt="2024-03-27T02:04:18.335" v="3187" actId="1076"/>
          <ac:spMkLst>
            <pc:docMk/>
            <pc:sldMk cId="1854863609" sldId="353"/>
            <ac:spMk id="7" creationId="{93867C91-5D9C-C9B6-6CD5-E945A29AB31F}"/>
          </ac:spMkLst>
        </pc:spChg>
      </pc:sldChg>
      <pc:sldChg chg="delSp modSp add mod">
        <pc:chgData name="Raul Matsushita" userId="de7c31d34ed27a9c" providerId="LiveId" clId="{BDFB3AD4-DEE3-4893-973E-48BE35EEC9CB}" dt="2024-03-27T11:55:32.228" v="3338" actId="20577"/>
        <pc:sldMkLst>
          <pc:docMk/>
          <pc:sldMk cId="2879850783" sldId="354"/>
        </pc:sldMkLst>
        <pc:spChg chg="mod">
          <ac:chgData name="Raul Matsushita" userId="de7c31d34ed27a9c" providerId="LiveId" clId="{BDFB3AD4-DEE3-4893-973E-48BE35EEC9CB}" dt="2024-03-27T11:55:32.228" v="3338" actId="20577"/>
          <ac:spMkLst>
            <pc:docMk/>
            <pc:sldMk cId="2879850783" sldId="354"/>
            <ac:spMk id="3" creationId="{184701DA-832C-3CBF-3F10-C40EB705CF3F}"/>
          </ac:spMkLst>
        </pc:spChg>
        <pc:spChg chg="del">
          <ac:chgData name="Raul Matsushita" userId="de7c31d34ed27a9c" providerId="LiveId" clId="{BDFB3AD4-DEE3-4893-973E-48BE35EEC9CB}" dt="2024-03-27T11:55:08.199" v="3278" actId="478"/>
          <ac:spMkLst>
            <pc:docMk/>
            <pc:sldMk cId="2879850783" sldId="354"/>
            <ac:spMk id="7" creationId="{93867C91-5D9C-C9B6-6CD5-E945A29AB31F}"/>
          </ac:spMkLst>
        </pc:spChg>
        <pc:spChg chg="del">
          <ac:chgData name="Raul Matsushita" userId="de7c31d34ed27a9c" providerId="LiveId" clId="{BDFB3AD4-DEE3-4893-973E-48BE35EEC9CB}" dt="2024-03-27T11:55:12.153" v="3279" actId="478"/>
          <ac:spMkLst>
            <pc:docMk/>
            <pc:sldMk cId="2879850783" sldId="354"/>
            <ac:spMk id="11" creationId="{6B6ED1AD-A580-DC58-E30D-2AE2E0DAF249}"/>
          </ac:spMkLst>
        </pc:spChg>
      </pc:sldChg>
    </pc:docChg>
  </pc:docChgLst>
  <pc:docChgLst>
    <pc:chgData name="Raul Matsushita" userId="de7c31d34ed27a9c" providerId="LiveId" clId="{06B869E1-CA05-4BCE-93B2-E3B3FE484A76}"/>
    <pc:docChg chg="undo redo custSel addSld delSld modSld sldOrd">
      <pc:chgData name="Raul Matsushita" userId="de7c31d34ed27a9c" providerId="LiveId" clId="{06B869E1-CA05-4BCE-93B2-E3B3FE484A76}" dt="2024-03-15T21:03:59.942" v="4250" actId="20577"/>
      <pc:docMkLst>
        <pc:docMk/>
      </pc:docMkLst>
      <pc:sldChg chg="delSp new del mod">
        <pc:chgData name="Raul Matsushita" userId="de7c31d34ed27a9c" providerId="LiveId" clId="{06B869E1-CA05-4BCE-93B2-E3B3FE484A76}" dt="2024-03-15T14:45:54.078" v="11" actId="47"/>
        <pc:sldMkLst>
          <pc:docMk/>
          <pc:sldMk cId="1099499337" sldId="257"/>
        </pc:sldMkLst>
        <pc:spChg chg="del">
          <ac:chgData name="Raul Matsushita" userId="de7c31d34ed27a9c" providerId="LiveId" clId="{06B869E1-CA05-4BCE-93B2-E3B3FE484A76}" dt="2024-03-15T14:45:31.164" v="5" actId="478"/>
          <ac:spMkLst>
            <pc:docMk/>
            <pc:sldMk cId="1099499337" sldId="257"/>
            <ac:spMk id="2" creationId="{185815AC-0D4C-2683-BC99-9346828E31A7}"/>
          </ac:spMkLst>
        </pc:spChg>
        <pc:spChg chg="del">
          <ac:chgData name="Raul Matsushita" userId="de7c31d34ed27a9c" providerId="LiveId" clId="{06B869E1-CA05-4BCE-93B2-E3B3FE484A76}" dt="2024-03-15T14:45:39.684" v="8" actId="478"/>
          <ac:spMkLst>
            <pc:docMk/>
            <pc:sldMk cId="1099499337" sldId="257"/>
            <ac:spMk id="3" creationId="{634F429A-6F0F-A548-A0BD-B8D8635B497C}"/>
          </ac:spMkLst>
        </pc:spChg>
        <pc:spChg chg="del">
          <ac:chgData name="Raul Matsushita" userId="de7c31d34ed27a9c" providerId="LiveId" clId="{06B869E1-CA05-4BCE-93B2-E3B3FE484A76}" dt="2024-03-15T14:45:36.965" v="7" actId="478"/>
          <ac:spMkLst>
            <pc:docMk/>
            <pc:sldMk cId="1099499337" sldId="257"/>
            <ac:spMk id="4" creationId="{558483BF-8947-FB73-8DBC-29DFEB3510E4}"/>
          </ac:spMkLst>
        </pc:spChg>
        <pc:spChg chg="del">
          <ac:chgData name="Raul Matsushita" userId="de7c31d34ed27a9c" providerId="LiveId" clId="{06B869E1-CA05-4BCE-93B2-E3B3FE484A76}" dt="2024-03-15T14:45:41.925" v="9" actId="478"/>
          <ac:spMkLst>
            <pc:docMk/>
            <pc:sldMk cId="1099499337" sldId="257"/>
            <ac:spMk id="5" creationId="{863A3390-3448-BDF2-BFC0-78960FEF63DC}"/>
          </ac:spMkLst>
        </pc:spChg>
        <pc:spChg chg="del">
          <ac:chgData name="Raul Matsushita" userId="de7c31d34ed27a9c" providerId="LiveId" clId="{06B869E1-CA05-4BCE-93B2-E3B3FE484A76}" dt="2024-03-15T14:45:34.332" v="6" actId="478"/>
          <ac:spMkLst>
            <pc:docMk/>
            <pc:sldMk cId="1099499337" sldId="257"/>
            <ac:spMk id="6" creationId="{EADADEA8-A42E-4B61-5448-5972437E1684}"/>
          </ac:spMkLst>
        </pc:spChg>
      </pc:sldChg>
      <pc:sldChg chg="new del">
        <pc:chgData name="Raul Matsushita" userId="de7c31d34ed27a9c" providerId="LiveId" clId="{06B869E1-CA05-4BCE-93B2-E3B3FE484A76}" dt="2024-03-15T14:44:28.736" v="1" actId="2696"/>
        <pc:sldMkLst>
          <pc:docMk/>
          <pc:sldMk cId="3772660097" sldId="257"/>
        </pc:sldMkLst>
      </pc:sldChg>
      <pc:sldChg chg="new del">
        <pc:chgData name="Raul Matsushita" userId="de7c31d34ed27a9c" providerId="LiveId" clId="{06B869E1-CA05-4BCE-93B2-E3B3FE484A76}" dt="2024-03-15T14:44:56.424" v="3" actId="47"/>
        <pc:sldMkLst>
          <pc:docMk/>
          <pc:sldMk cId="4257376237" sldId="257"/>
        </pc:sldMkLst>
      </pc:sldChg>
      <pc:sldChg chg="modSp new mod setBg">
        <pc:chgData name="Raul Matsushita" userId="de7c31d34ed27a9c" providerId="LiveId" clId="{06B869E1-CA05-4BCE-93B2-E3B3FE484A76}" dt="2024-03-15T14:52:21.090" v="89" actId="113"/>
        <pc:sldMkLst>
          <pc:docMk/>
          <pc:sldMk cId="3268000341" sldId="258"/>
        </pc:sldMkLst>
        <pc:spChg chg="mod">
          <ac:chgData name="Raul Matsushita" userId="de7c31d34ed27a9c" providerId="LiveId" clId="{06B869E1-CA05-4BCE-93B2-E3B3FE484A76}" dt="2024-03-15T14:52:21.090" v="89" actId="113"/>
          <ac:spMkLst>
            <pc:docMk/>
            <pc:sldMk cId="3268000341" sldId="258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4:52:08.222" v="88" actId="123"/>
          <ac:spMkLst>
            <pc:docMk/>
            <pc:sldMk cId="3268000341" sldId="258"/>
            <ac:spMk id="3" creationId="{184701DA-832C-3CBF-3F10-C40EB705CF3F}"/>
          </ac:spMkLst>
        </pc:spChg>
        <pc:spChg chg="mod">
          <ac:chgData name="Raul Matsushita" userId="de7c31d34ed27a9c" providerId="LiveId" clId="{06B869E1-CA05-4BCE-93B2-E3B3FE484A76}" dt="2024-03-15T14:51:36.347" v="87" actId="20577"/>
          <ac:spMkLst>
            <pc:docMk/>
            <pc:sldMk cId="3268000341" sldId="258"/>
            <ac:spMk id="4" creationId="{DBEEF281-E605-6233-5DE2-66FDF43B540B}"/>
          </ac:spMkLst>
        </pc:spChg>
        <pc:spChg chg="mod">
          <ac:chgData name="Raul Matsushita" userId="de7c31d34ed27a9c" providerId="LiveId" clId="{06B869E1-CA05-4BCE-93B2-E3B3FE484A76}" dt="2024-03-15T14:51:30.777" v="83" actId="20577"/>
          <ac:spMkLst>
            <pc:docMk/>
            <pc:sldMk cId="3268000341" sldId="258"/>
            <ac:spMk id="5" creationId="{54D02159-DCCB-82D6-9C35-5DC1F075D3C2}"/>
          </ac:spMkLst>
        </pc:spChg>
      </pc:sldChg>
      <pc:sldChg chg="modSp add mod">
        <pc:chgData name="Raul Matsushita" userId="de7c31d34ed27a9c" providerId="LiveId" clId="{06B869E1-CA05-4BCE-93B2-E3B3FE484A76}" dt="2024-03-15T14:55:34.599" v="158" actId="20577"/>
        <pc:sldMkLst>
          <pc:docMk/>
          <pc:sldMk cId="3831168221" sldId="259"/>
        </pc:sldMkLst>
        <pc:spChg chg="mod">
          <ac:chgData name="Raul Matsushita" userId="de7c31d34ed27a9c" providerId="LiveId" clId="{06B869E1-CA05-4BCE-93B2-E3B3FE484A76}" dt="2024-03-15T14:52:54.919" v="111" actId="20577"/>
          <ac:spMkLst>
            <pc:docMk/>
            <pc:sldMk cId="3831168221" sldId="259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4:55:34.599" v="158" actId="20577"/>
          <ac:spMkLst>
            <pc:docMk/>
            <pc:sldMk cId="3831168221" sldId="259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1:20.856" v="306" actId="20577"/>
        <pc:sldMkLst>
          <pc:docMk/>
          <pc:sldMk cId="859586920" sldId="260"/>
        </pc:sldMkLst>
        <pc:spChg chg="mod">
          <ac:chgData name="Raul Matsushita" userId="de7c31d34ed27a9c" providerId="LiveId" clId="{06B869E1-CA05-4BCE-93B2-E3B3FE484A76}" dt="2024-03-15T14:57:52.527" v="183" actId="20577"/>
          <ac:spMkLst>
            <pc:docMk/>
            <pc:sldMk cId="859586920" sldId="260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1:20.856" v="306" actId="20577"/>
          <ac:spMkLst>
            <pc:docMk/>
            <pc:sldMk cId="859586920" sldId="260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8:13.723" v="396" actId="207"/>
        <pc:sldMkLst>
          <pc:docMk/>
          <pc:sldMk cId="3362269453" sldId="261"/>
        </pc:sldMkLst>
        <pc:spChg chg="mod">
          <ac:chgData name="Raul Matsushita" userId="de7c31d34ed27a9c" providerId="LiveId" clId="{06B869E1-CA05-4BCE-93B2-E3B3FE484A76}" dt="2024-03-15T15:05:11.569" v="366" actId="20577"/>
          <ac:spMkLst>
            <pc:docMk/>
            <pc:sldMk cId="3362269453" sldId="261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8:13.723" v="396" actId="207"/>
          <ac:spMkLst>
            <pc:docMk/>
            <pc:sldMk cId="3362269453" sldId="261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5:34.506" v="373" actId="20577"/>
        <pc:sldMkLst>
          <pc:docMk/>
          <pc:sldMk cId="2434198248" sldId="262"/>
        </pc:sldMkLst>
        <pc:spChg chg="mod">
          <ac:chgData name="Raul Matsushita" userId="de7c31d34ed27a9c" providerId="LiveId" clId="{06B869E1-CA05-4BCE-93B2-E3B3FE484A76}" dt="2024-03-15T15:05:26.800" v="370" actId="6549"/>
          <ac:spMkLst>
            <pc:docMk/>
            <pc:sldMk cId="2434198248" sldId="262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5:34.506" v="373" actId="20577"/>
          <ac:spMkLst>
            <pc:docMk/>
            <pc:sldMk cId="2434198248" sldId="262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14:32.773" v="526" actId="20577"/>
        <pc:sldMkLst>
          <pc:docMk/>
          <pc:sldMk cId="2210133518" sldId="263"/>
        </pc:sldMkLst>
        <pc:spChg chg="mod">
          <ac:chgData name="Raul Matsushita" userId="de7c31d34ed27a9c" providerId="LiveId" clId="{06B869E1-CA05-4BCE-93B2-E3B3FE484A76}" dt="2024-03-15T15:10:58.899" v="432" actId="20577"/>
          <ac:spMkLst>
            <pc:docMk/>
            <pc:sldMk cId="2210133518" sldId="263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14:32.773" v="526" actId="20577"/>
          <ac:spMkLst>
            <pc:docMk/>
            <pc:sldMk cId="2210133518" sldId="263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30:10.500" v="1237" actId="20577"/>
        <pc:sldMkLst>
          <pc:docMk/>
          <pc:sldMk cId="3460406704" sldId="264"/>
        </pc:sldMkLst>
        <pc:spChg chg="mod">
          <ac:chgData name="Raul Matsushita" userId="de7c31d34ed27a9c" providerId="LiveId" clId="{06B869E1-CA05-4BCE-93B2-E3B3FE484A76}" dt="2024-03-15T15:30:10.500" v="1237" actId="20577"/>
          <ac:spMkLst>
            <pc:docMk/>
            <pc:sldMk cId="3460406704" sldId="264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27:15.584" v="1094" actId="20577"/>
        <pc:sldMkLst>
          <pc:docMk/>
          <pc:sldMk cId="2856109081" sldId="265"/>
        </pc:sldMkLst>
        <pc:spChg chg="mod">
          <ac:chgData name="Raul Matsushita" userId="de7c31d34ed27a9c" providerId="LiveId" clId="{06B869E1-CA05-4BCE-93B2-E3B3FE484A76}" dt="2024-03-15T15:27:15.584" v="1094" actId="20577"/>
          <ac:spMkLst>
            <pc:docMk/>
            <pc:sldMk cId="2856109081" sldId="265"/>
            <ac:spMk id="3" creationId="{184701DA-832C-3CBF-3F10-C40EB705CF3F}"/>
          </ac:spMkLst>
        </pc:spChg>
      </pc:sldChg>
      <pc:sldChg chg="add">
        <pc:chgData name="Raul Matsushita" userId="de7c31d34ed27a9c" providerId="LiveId" clId="{06B869E1-CA05-4BCE-93B2-E3B3FE484A76}" dt="2024-03-15T15:29:01.145" v="1095" actId="2890"/>
        <pc:sldMkLst>
          <pc:docMk/>
          <pc:sldMk cId="2179000233" sldId="266"/>
        </pc:sldMkLst>
      </pc:sldChg>
      <pc:sldChg chg="modSp add mod">
        <pc:chgData name="Raul Matsushita" userId="de7c31d34ed27a9c" providerId="LiveId" clId="{06B869E1-CA05-4BCE-93B2-E3B3FE484A76}" dt="2024-03-15T15:38:49.892" v="1629" actId="27636"/>
        <pc:sldMkLst>
          <pc:docMk/>
          <pc:sldMk cId="1753894608" sldId="267"/>
        </pc:sldMkLst>
        <pc:spChg chg="mod">
          <ac:chgData name="Raul Matsushita" userId="de7c31d34ed27a9c" providerId="LiveId" clId="{06B869E1-CA05-4BCE-93B2-E3B3FE484A76}" dt="2024-03-15T15:38:49.892" v="1629" actId="27636"/>
          <ac:spMkLst>
            <pc:docMk/>
            <pc:sldMk cId="1753894608" sldId="267"/>
            <ac:spMk id="3" creationId="{184701DA-832C-3CBF-3F10-C40EB705CF3F}"/>
          </ac:spMkLst>
        </pc:spChg>
      </pc:sldChg>
      <pc:sldChg chg="addSp modSp add mod">
        <pc:chgData name="Raul Matsushita" userId="de7c31d34ed27a9c" providerId="LiveId" clId="{06B869E1-CA05-4BCE-93B2-E3B3FE484A76}" dt="2024-03-15T15:42:22.207" v="1772" actId="1076"/>
        <pc:sldMkLst>
          <pc:docMk/>
          <pc:sldMk cId="2862011183" sldId="268"/>
        </pc:sldMkLst>
        <pc:spChg chg="mod">
          <ac:chgData name="Raul Matsushita" userId="de7c31d34ed27a9c" providerId="LiveId" clId="{06B869E1-CA05-4BCE-93B2-E3B3FE484A76}" dt="2024-03-15T15:42:15.504" v="1771" actId="5793"/>
          <ac:spMkLst>
            <pc:docMk/>
            <pc:sldMk cId="2862011183" sldId="268"/>
            <ac:spMk id="3" creationId="{184701DA-832C-3CBF-3F10-C40EB705CF3F}"/>
          </ac:spMkLst>
        </pc:spChg>
        <pc:graphicFrameChg chg="add mod modGraphic">
          <ac:chgData name="Raul Matsushita" userId="de7c31d34ed27a9c" providerId="LiveId" clId="{06B869E1-CA05-4BCE-93B2-E3B3FE484A76}" dt="2024-03-15T15:42:22.207" v="1772" actId="1076"/>
          <ac:graphicFrameMkLst>
            <pc:docMk/>
            <pc:sldMk cId="2862011183" sldId="268"/>
            <ac:graphicFrameMk id="7" creationId="{5BB157A3-B423-0BBE-10DE-CCCCD4FB7CA0}"/>
          </ac:graphicFrameMkLst>
        </pc:graphicFrameChg>
      </pc:sldChg>
      <pc:sldChg chg="addSp delSp modSp add mod">
        <pc:chgData name="Raul Matsushita" userId="de7c31d34ed27a9c" providerId="LiveId" clId="{06B869E1-CA05-4BCE-93B2-E3B3FE484A76}" dt="2024-03-15T18:55:28.603" v="2000" actId="1076"/>
        <pc:sldMkLst>
          <pc:docMk/>
          <pc:sldMk cId="3012727841" sldId="269"/>
        </pc:sldMkLst>
        <pc:spChg chg="mod">
          <ac:chgData name="Raul Matsushita" userId="de7c31d34ed27a9c" providerId="LiveId" clId="{06B869E1-CA05-4BCE-93B2-E3B3FE484A76}" dt="2024-03-15T18:23:56.631" v="1774" actId="6549"/>
          <ac:spMkLst>
            <pc:docMk/>
            <pc:sldMk cId="3012727841" sldId="269"/>
            <ac:spMk id="3" creationId="{184701DA-832C-3CBF-3F10-C40EB705CF3F}"/>
          </ac:spMkLst>
        </pc:spChg>
        <pc:spChg chg="add mod">
          <ac:chgData name="Raul Matsushita" userId="de7c31d34ed27a9c" providerId="LiveId" clId="{06B869E1-CA05-4BCE-93B2-E3B3FE484A76}" dt="2024-03-15T18:55:28.603" v="2000" actId="1076"/>
          <ac:spMkLst>
            <pc:docMk/>
            <pc:sldMk cId="3012727841" sldId="269"/>
            <ac:spMk id="18" creationId="{537A4E45-BF02-0142-8633-DCEEB9CD6D8A}"/>
          </ac:spMkLst>
        </pc:spChg>
        <pc:graphicFrameChg chg="del mod">
          <ac:chgData name="Raul Matsushita" userId="de7c31d34ed27a9c" providerId="LiveId" clId="{06B869E1-CA05-4BCE-93B2-E3B3FE484A76}" dt="2024-03-15T18:24:00.677" v="1776" actId="478"/>
          <ac:graphicFrameMkLst>
            <pc:docMk/>
            <pc:sldMk cId="3012727841" sldId="269"/>
            <ac:graphicFrameMk id="7" creationId="{5BB157A3-B423-0BBE-10DE-CCCCD4FB7CA0}"/>
          </ac:graphicFrameMkLst>
        </pc:graphicFrameChg>
        <pc:picChg chg="add del mod">
          <ac:chgData name="Raul Matsushita" userId="de7c31d34ed27a9c" providerId="LiveId" clId="{06B869E1-CA05-4BCE-93B2-E3B3FE484A76}" dt="2024-03-15T18:24:45.179" v="1780" actId="478"/>
          <ac:picMkLst>
            <pc:docMk/>
            <pc:sldMk cId="3012727841" sldId="269"/>
            <ac:picMk id="9" creationId="{478868CD-858B-B29E-74C4-06938D23A9A4}"/>
          </ac:picMkLst>
        </pc:picChg>
        <pc:picChg chg="add del mod">
          <ac:chgData name="Raul Matsushita" userId="de7c31d34ed27a9c" providerId="LiveId" clId="{06B869E1-CA05-4BCE-93B2-E3B3FE484A76}" dt="2024-03-15T18:25:03.987" v="1785" actId="478"/>
          <ac:picMkLst>
            <pc:docMk/>
            <pc:sldMk cId="3012727841" sldId="269"/>
            <ac:picMk id="11" creationId="{844856B1-55FE-BA52-CD12-91F7836D578C}"/>
          </ac:picMkLst>
        </pc:picChg>
        <pc:picChg chg="add del">
          <ac:chgData name="Raul Matsushita" userId="de7c31d34ed27a9c" providerId="LiveId" clId="{06B869E1-CA05-4BCE-93B2-E3B3FE484A76}" dt="2024-03-15T18:25:16.673" v="1787" actId="478"/>
          <ac:picMkLst>
            <pc:docMk/>
            <pc:sldMk cId="3012727841" sldId="269"/>
            <ac:picMk id="13" creationId="{BAB08A38-164B-2BC7-F43A-35451DD9F265}"/>
          </ac:picMkLst>
        </pc:picChg>
        <pc:picChg chg="add del">
          <ac:chgData name="Raul Matsushita" userId="de7c31d34ed27a9c" providerId="LiveId" clId="{06B869E1-CA05-4BCE-93B2-E3B3FE484A76}" dt="2024-03-15T18:46:55.204" v="1789" actId="478"/>
          <ac:picMkLst>
            <pc:docMk/>
            <pc:sldMk cId="3012727841" sldId="269"/>
            <ac:picMk id="15" creationId="{29F3EB45-1732-334D-0CB8-26E9F344DFCB}"/>
          </ac:picMkLst>
        </pc:picChg>
        <pc:picChg chg="add mod">
          <ac:chgData name="Raul Matsushita" userId="de7c31d34ed27a9c" providerId="LiveId" clId="{06B869E1-CA05-4BCE-93B2-E3B3FE484A76}" dt="2024-03-15T18:47:38.549" v="1793" actId="1076"/>
          <ac:picMkLst>
            <pc:docMk/>
            <pc:sldMk cId="3012727841" sldId="269"/>
            <ac:picMk id="17" creationId="{6990CB7A-6D89-7148-C647-00F6E0FA52CB}"/>
          </ac:picMkLst>
        </pc:picChg>
      </pc:sldChg>
      <pc:sldChg chg="addSp modSp add mod">
        <pc:chgData name="Raul Matsushita" userId="de7c31d34ed27a9c" providerId="LiveId" clId="{06B869E1-CA05-4BCE-93B2-E3B3FE484A76}" dt="2024-03-15T18:50:07.204" v="1896" actId="20577"/>
        <pc:sldMkLst>
          <pc:docMk/>
          <pc:sldMk cId="1209635691" sldId="270"/>
        </pc:sldMkLst>
        <pc:spChg chg="add mod">
          <ac:chgData name="Raul Matsushita" userId="de7c31d34ed27a9c" providerId="LiveId" clId="{06B869E1-CA05-4BCE-93B2-E3B3FE484A76}" dt="2024-03-15T18:50:07.204" v="1896" actId="20577"/>
          <ac:spMkLst>
            <pc:docMk/>
            <pc:sldMk cId="1209635691" sldId="270"/>
            <ac:spMk id="7" creationId="{8461ABA4-74E6-93B5-C0CC-22847757AD70}"/>
          </ac:spMkLst>
        </pc:spChg>
      </pc:sldChg>
      <pc:sldChg chg="modSp add mod">
        <pc:chgData name="Raul Matsushita" userId="de7c31d34ed27a9c" providerId="LiveId" clId="{06B869E1-CA05-4BCE-93B2-E3B3FE484A76}" dt="2024-03-15T18:52:31.938" v="1940" actId="20577"/>
        <pc:sldMkLst>
          <pc:docMk/>
          <pc:sldMk cId="3182307395" sldId="271"/>
        </pc:sldMkLst>
        <pc:spChg chg="mod">
          <ac:chgData name="Raul Matsushita" userId="de7c31d34ed27a9c" providerId="LiveId" clId="{06B869E1-CA05-4BCE-93B2-E3B3FE484A76}" dt="2024-03-15T18:52:31.938" v="1940" actId="20577"/>
          <ac:spMkLst>
            <pc:docMk/>
            <pc:sldMk cId="3182307395" sldId="271"/>
            <ac:spMk id="7" creationId="{8461ABA4-74E6-93B5-C0CC-22847757AD70}"/>
          </ac:spMkLst>
        </pc:spChg>
      </pc:sldChg>
      <pc:sldChg chg="add">
        <pc:chgData name="Raul Matsushita" userId="de7c31d34ed27a9c" providerId="LiveId" clId="{06B869E1-CA05-4BCE-93B2-E3B3FE484A76}" dt="2024-03-15T18:53:41.265" v="1941" actId="2890"/>
        <pc:sldMkLst>
          <pc:docMk/>
          <pc:sldMk cId="1054018855" sldId="272"/>
        </pc:sldMkLst>
      </pc:sldChg>
      <pc:sldChg chg="addSp modSp add mod">
        <pc:chgData name="Raul Matsushita" userId="de7c31d34ed27a9c" providerId="LiveId" clId="{06B869E1-CA05-4BCE-93B2-E3B3FE484A76}" dt="2024-03-15T18:57:49.661" v="2011" actId="1076"/>
        <pc:sldMkLst>
          <pc:docMk/>
          <pc:sldMk cId="3907007552" sldId="273"/>
        </pc:sldMkLst>
        <pc:spChg chg="mod">
          <ac:chgData name="Raul Matsushita" userId="de7c31d34ed27a9c" providerId="LiveId" clId="{06B869E1-CA05-4BCE-93B2-E3B3FE484A76}" dt="2024-03-15T18:56:50.561" v="2008" actId="20577"/>
          <ac:spMkLst>
            <pc:docMk/>
            <pc:sldMk cId="3907007552" sldId="273"/>
            <ac:spMk id="7" creationId="{8461ABA4-74E6-93B5-C0CC-22847757AD70}"/>
          </ac:spMkLst>
        </pc:spChg>
        <pc:picChg chg="add mod">
          <ac:chgData name="Raul Matsushita" userId="de7c31d34ed27a9c" providerId="LiveId" clId="{06B869E1-CA05-4BCE-93B2-E3B3FE484A76}" dt="2024-03-15T18:57:49.661" v="2011" actId="1076"/>
          <ac:picMkLst>
            <pc:docMk/>
            <pc:sldMk cId="3907007552" sldId="273"/>
            <ac:picMk id="9" creationId="{49F7A4F7-C809-B7B9-6271-9CD903CA21FD}"/>
          </ac:picMkLst>
        </pc:picChg>
      </pc:sldChg>
      <pc:sldChg chg="add">
        <pc:chgData name="Raul Matsushita" userId="de7c31d34ed27a9c" providerId="LiveId" clId="{06B869E1-CA05-4BCE-93B2-E3B3FE484A76}" dt="2024-03-15T18:58:48.814" v="2012" actId="2890"/>
        <pc:sldMkLst>
          <pc:docMk/>
          <pc:sldMk cId="114301346" sldId="274"/>
        </pc:sldMkLst>
      </pc:sldChg>
      <pc:sldChg chg="modSp add mod">
        <pc:chgData name="Raul Matsushita" userId="de7c31d34ed27a9c" providerId="LiveId" clId="{06B869E1-CA05-4BCE-93B2-E3B3FE484A76}" dt="2024-03-15T19:05:07.764" v="2373" actId="20577"/>
        <pc:sldMkLst>
          <pc:docMk/>
          <pc:sldMk cId="1684062146" sldId="275"/>
        </pc:sldMkLst>
        <pc:spChg chg="mod">
          <ac:chgData name="Raul Matsushita" userId="de7c31d34ed27a9c" providerId="LiveId" clId="{06B869E1-CA05-4BCE-93B2-E3B3FE484A76}" dt="2024-03-15T19:05:07.764" v="2373" actId="20577"/>
          <ac:spMkLst>
            <pc:docMk/>
            <pc:sldMk cId="1684062146" sldId="275"/>
            <ac:spMk id="3" creationId="{184701DA-832C-3CBF-3F10-C40EB705CF3F}"/>
          </ac:spMkLst>
        </pc:spChg>
      </pc:sldChg>
      <pc:sldChg chg="addSp delSp modSp add mod">
        <pc:chgData name="Raul Matsushita" userId="de7c31d34ed27a9c" providerId="LiveId" clId="{06B869E1-CA05-4BCE-93B2-E3B3FE484A76}" dt="2024-03-15T19:32:32.581" v="2682" actId="1076"/>
        <pc:sldMkLst>
          <pc:docMk/>
          <pc:sldMk cId="529321132" sldId="276"/>
        </pc:sldMkLst>
        <pc:spChg chg="mod">
          <ac:chgData name="Raul Matsushita" userId="de7c31d34ed27a9c" providerId="LiveId" clId="{06B869E1-CA05-4BCE-93B2-E3B3FE484A76}" dt="2024-03-15T19:15:29.955" v="2387" actId="20577"/>
          <ac:spMkLst>
            <pc:docMk/>
            <pc:sldMk cId="529321132" sldId="276"/>
            <ac:spMk id="7" creationId="{8461ABA4-74E6-93B5-C0CC-22847757AD70}"/>
          </ac:spMkLst>
        </pc:spChg>
        <pc:spChg chg="add mod">
          <ac:chgData name="Raul Matsushita" userId="de7c31d34ed27a9c" providerId="LiveId" clId="{06B869E1-CA05-4BCE-93B2-E3B3FE484A76}" dt="2024-03-15T19:32:27.258" v="2681" actId="14100"/>
          <ac:spMkLst>
            <pc:docMk/>
            <pc:sldMk cId="529321132" sldId="276"/>
            <ac:spMk id="8" creationId="{EABC568C-E9EB-9162-EFB5-E59571226001}"/>
          </ac:spMkLst>
        </pc:spChg>
        <pc:spChg chg="add mod">
          <ac:chgData name="Raul Matsushita" userId="de7c31d34ed27a9c" providerId="LiveId" clId="{06B869E1-CA05-4BCE-93B2-E3B3FE484A76}" dt="2024-03-15T19:19:24.644" v="2456" actId="14100"/>
          <ac:spMkLst>
            <pc:docMk/>
            <pc:sldMk cId="529321132" sldId="276"/>
            <ac:spMk id="10" creationId="{6546CA38-A824-3A35-5063-C518D6388053}"/>
          </ac:spMkLst>
        </pc:spChg>
        <pc:spChg chg="add mod">
          <ac:chgData name="Raul Matsushita" userId="de7c31d34ed27a9c" providerId="LiveId" clId="{06B869E1-CA05-4BCE-93B2-E3B3FE484A76}" dt="2024-03-15T19:20:41.832" v="2478" actId="313"/>
          <ac:spMkLst>
            <pc:docMk/>
            <pc:sldMk cId="529321132" sldId="276"/>
            <ac:spMk id="11" creationId="{B655FF20-7DE5-A030-49E4-F23AA73FC4FA}"/>
          </ac:spMkLst>
        </pc:spChg>
        <pc:spChg chg="add mod">
          <ac:chgData name="Raul Matsushita" userId="de7c31d34ed27a9c" providerId="LiveId" clId="{06B869E1-CA05-4BCE-93B2-E3B3FE484A76}" dt="2024-03-15T19:21:46.281" v="2483" actId="1076"/>
          <ac:spMkLst>
            <pc:docMk/>
            <pc:sldMk cId="529321132" sldId="276"/>
            <ac:spMk id="14" creationId="{4AD4A315-74E6-BD0F-13B3-BBD4E92DB7C3}"/>
          </ac:spMkLst>
        </pc:spChg>
        <pc:spChg chg="add mod">
          <ac:chgData name="Raul Matsushita" userId="de7c31d34ed27a9c" providerId="LiveId" clId="{06B869E1-CA05-4BCE-93B2-E3B3FE484A76}" dt="2024-03-15T19:22:17.339" v="2492" actId="1036"/>
          <ac:spMkLst>
            <pc:docMk/>
            <pc:sldMk cId="529321132" sldId="276"/>
            <ac:spMk id="16" creationId="{AA6BB161-F557-5BE2-8310-7D0912EDEC0A}"/>
          </ac:spMkLst>
        </pc:spChg>
        <pc:spChg chg="add mod">
          <ac:chgData name="Raul Matsushita" userId="de7c31d34ed27a9c" providerId="LiveId" clId="{06B869E1-CA05-4BCE-93B2-E3B3FE484A76}" dt="2024-03-15T19:32:32.581" v="2682" actId="1076"/>
          <ac:spMkLst>
            <pc:docMk/>
            <pc:sldMk cId="529321132" sldId="276"/>
            <ac:spMk id="18" creationId="{636D9D14-1466-8026-8FB0-E9521C0EAF1B}"/>
          </ac:spMkLst>
        </pc:spChg>
        <pc:picChg chg="del">
          <ac:chgData name="Raul Matsushita" userId="de7c31d34ed27a9c" providerId="LiveId" clId="{06B869E1-CA05-4BCE-93B2-E3B3FE484A76}" dt="2024-03-15T19:15:08.012" v="2375" actId="478"/>
          <ac:picMkLst>
            <pc:docMk/>
            <pc:sldMk cId="529321132" sldId="276"/>
            <ac:picMk id="9" creationId="{49F7A4F7-C809-B7B9-6271-9CD903CA21FD}"/>
          </ac:picMkLst>
        </pc:picChg>
        <pc:picChg chg="del">
          <ac:chgData name="Raul Matsushita" userId="de7c31d34ed27a9c" providerId="LiveId" clId="{06B869E1-CA05-4BCE-93B2-E3B3FE484A76}" dt="2024-03-15T19:15:13.810" v="2376" actId="478"/>
          <ac:picMkLst>
            <pc:docMk/>
            <pc:sldMk cId="529321132" sldId="276"/>
            <ac:picMk id="17" creationId="{6990CB7A-6D89-7148-C647-00F6E0FA52CB}"/>
          </ac:picMkLst>
        </pc:picChg>
        <pc:cxnChg chg="add del mod">
          <ac:chgData name="Raul Matsushita" userId="de7c31d34ed27a9c" providerId="LiveId" clId="{06B869E1-CA05-4BCE-93B2-E3B3FE484A76}" dt="2024-03-15T19:21:25.329" v="2481" actId="478"/>
          <ac:cxnSpMkLst>
            <pc:docMk/>
            <pc:sldMk cId="529321132" sldId="276"/>
            <ac:cxnSpMk id="13" creationId="{102A48FD-9631-79AA-2A82-DDBED55E0C8D}"/>
          </ac:cxnSpMkLst>
        </pc:cxnChg>
      </pc:sldChg>
      <pc:sldChg chg="modSp add mod">
        <pc:chgData name="Raul Matsushita" userId="de7c31d34ed27a9c" providerId="LiveId" clId="{06B869E1-CA05-4BCE-93B2-E3B3FE484A76}" dt="2024-03-15T20:02:12.577" v="2761" actId="207"/>
        <pc:sldMkLst>
          <pc:docMk/>
          <pc:sldMk cId="2908103238" sldId="277"/>
        </pc:sldMkLst>
        <pc:spChg chg="mod">
          <ac:chgData name="Raul Matsushita" userId="de7c31d34ed27a9c" providerId="LiveId" clId="{06B869E1-CA05-4BCE-93B2-E3B3FE484A76}" dt="2024-03-15T20:02:12.577" v="2761" actId="207"/>
          <ac:spMkLst>
            <pc:docMk/>
            <pc:sldMk cId="2908103238" sldId="277"/>
            <ac:spMk id="7" creationId="{8461ABA4-74E6-93B5-C0CC-22847757AD70}"/>
          </ac:spMkLst>
        </pc:spChg>
      </pc:sldChg>
      <pc:sldChg chg="addSp delSp modSp add mod">
        <pc:chgData name="Raul Matsushita" userId="de7c31d34ed27a9c" providerId="LiveId" clId="{06B869E1-CA05-4BCE-93B2-E3B3FE484A76}" dt="2024-03-15T20:06:06.822" v="2977" actId="20577"/>
        <pc:sldMkLst>
          <pc:docMk/>
          <pc:sldMk cId="2245096904" sldId="278"/>
        </pc:sldMkLst>
        <pc:spChg chg="add mod">
          <ac:chgData name="Raul Matsushita" userId="de7c31d34ed27a9c" providerId="LiveId" clId="{06B869E1-CA05-4BCE-93B2-E3B3FE484A76}" dt="2024-03-15T20:06:06.822" v="2977" actId="20577"/>
          <ac:spMkLst>
            <pc:docMk/>
            <pc:sldMk cId="2245096904" sldId="278"/>
            <ac:spMk id="9" creationId="{3D0E62CD-D18A-DFB1-F156-199074277F6A}"/>
          </ac:spMkLst>
        </pc:spChg>
        <pc:spChg chg="del mod">
          <ac:chgData name="Raul Matsushita" userId="de7c31d34ed27a9c" providerId="LiveId" clId="{06B869E1-CA05-4BCE-93B2-E3B3FE484A76}" dt="2024-03-15T20:03:33.021" v="2764" actId="478"/>
          <ac:spMkLst>
            <pc:docMk/>
            <pc:sldMk cId="2245096904" sldId="278"/>
            <ac:spMk id="18" creationId="{636D9D14-1466-8026-8FB0-E9521C0EAF1B}"/>
          </ac:spMkLst>
        </pc:spChg>
      </pc:sldChg>
      <pc:sldChg chg="addSp modSp add mod">
        <pc:chgData name="Raul Matsushita" userId="de7c31d34ed27a9c" providerId="LiveId" clId="{06B869E1-CA05-4BCE-93B2-E3B3FE484A76}" dt="2024-03-15T20:08:39.747" v="3105" actId="313"/>
        <pc:sldMkLst>
          <pc:docMk/>
          <pc:sldMk cId="4146910257" sldId="279"/>
        </pc:sldMkLst>
        <pc:spChg chg="mod">
          <ac:chgData name="Raul Matsushita" userId="de7c31d34ed27a9c" providerId="LiveId" clId="{06B869E1-CA05-4BCE-93B2-E3B3FE484A76}" dt="2024-03-15T20:07:57.353" v="3076" actId="20577"/>
          <ac:spMkLst>
            <pc:docMk/>
            <pc:sldMk cId="4146910257" sldId="279"/>
            <ac:spMk id="9" creationId="{3D0E62CD-D18A-DFB1-F156-199074277F6A}"/>
          </ac:spMkLst>
        </pc:spChg>
        <pc:spChg chg="add mod">
          <ac:chgData name="Raul Matsushita" userId="de7c31d34ed27a9c" providerId="LiveId" clId="{06B869E1-CA05-4BCE-93B2-E3B3FE484A76}" dt="2024-03-15T20:08:39.747" v="3105" actId="313"/>
          <ac:spMkLst>
            <pc:docMk/>
            <pc:sldMk cId="4146910257" sldId="279"/>
            <ac:spMk id="12" creationId="{AAEF6BFA-33E0-D9BB-DD21-50D8EA3295E2}"/>
          </ac:spMkLst>
        </pc:spChg>
      </pc:sldChg>
      <pc:sldChg chg="delSp modSp add mod">
        <pc:chgData name="Raul Matsushita" userId="de7c31d34ed27a9c" providerId="LiveId" clId="{06B869E1-CA05-4BCE-93B2-E3B3FE484A76}" dt="2024-03-15T20:18:12.725" v="3678" actId="20577"/>
        <pc:sldMkLst>
          <pc:docMk/>
          <pc:sldMk cId="2625089859" sldId="280"/>
        </pc:sldMkLst>
        <pc:spChg chg="mod">
          <ac:chgData name="Raul Matsushita" userId="de7c31d34ed27a9c" providerId="LiveId" clId="{06B869E1-CA05-4BCE-93B2-E3B3FE484A76}" dt="2024-03-15T20:18:12.725" v="3678" actId="20577"/>
          <ac:spMkLst>
            <pc:docMk/>
            <pc:sldMk cId="2625089859" sldId="280"/>
            <ac:spMk id="9" creationId="{3D0E62CD-D18A-DFB1-F156-199074277F6A}"/>
          </ac:spMkLst>
        </pc:spChg>
        <pc:spChg chg="del">
          <ac:chgData name="Raul Matsushita" userId="de7c31d34ed27a9c" providerId="LiveId" clId="{06B869E1-CA05-4BCE-93B2-E3B3FE484A76}" dt="2024-03-15T20:09:27.087" v="3120" actId="478"/>
          <ac:spMkLst>
            <pc:docMk/>
            <pc:sldMk cId="2625089859" sldId="280"/>
            <ac:spMk id="10" creationId="{6546CA38-A824-3A35-5063-C518D6388053}"/>
          </ac:spMkLst>
        </pc:spChg>
        <pc:spChg chg="del mod">
          <ac:chgData name="Raul Matsushita" userId="de7c31d34ed27a9c" providerId="LiveId" clId="{06B869E1-CA05-4BCE-93B2-E3B3FE484A76}" dt="2024-03-15T20:09:30.184" v="3122" actId="478"/>
          <ac:spMkLst>
            <pc:docMk/>
            <pc:sldMk cId="2625089859" sldId="280"/>
            <ac:spMk id="11" creationId="{B655FF20-7DE5-A030-49E4-F23AA73FC4FA}"/>
          </ac:spMkLst>
        </pc:spChg>
        <pc:spChg chg="del">
          <ac:chgData name="Raul Matsushita" userId="de7c31d34ed27a9c" providerId="LiveId" clId="{06B869E1-CA05-4BCE-93B2-E3B3FE484A76}" dt="2024-03-15T20:09:26.423" v="3119" actId="478"/>
          <ac:spMkLst>
            <pc:docMk/>
            <pc:sldMk cId="2625089859" sldId="280"/>
            <ac:spMk id="12" creationId="{AAEF6BFA-33E0-D9BB-DD21-50D8EA3295E2}"/>
          </ac:spMkLst>
        </pc:spChg>
        <pc:spChg chg="del">
          <ac:chgData name="Raul Matsushita" userId="de7c31d34ed27a9c" providerId="LiveId" clId="{06B869E1-CA05-4BCE-93B2-E3B3FE484A76}" dt="2024-03-15T20:09:32.342" v="3123" actId="478"/>
          <ac:spMkLst>
            <pc:docMk/>
            <pc:sldMk cId="2625089859" sldId="280"/>
            <ac:spMk id="14" creationId="{4AD4A315-74E6-BD0F-13B3-BBD4E92DB7C3}"/>
          </ac:spMkLst>
        </pc:spChg>
        <pc:spChg chg="del mod">
          <ac:chgData name="Raul Matsushita" userId="de7c31d34ed27a9c" providerId="LiveId" clId="{06B869E1-CA05-4BCE-93B2-E3B3FE484A76}" dt="2024-03-15T20:11:45.485" v="3242" actId="478"/>
          <ac:spMkLst>
            <pc:docMk/>
            <pc:sldMk cId="2625089859" sldId="280"/>
            <ac:spMk id="16" creationId="{AA6BB161-F557-5BE2-8310-7D0912EDEC0A}"/>
          </ac:spMkLst>
        </pc:spChg>
      </pc:sldChg>
      <pc:sldChg chg="modSp add mod">
        <pc:chgData name="Raul Matsushita" userId="de7c31d34ed27a9c" providerId="LiveId" clId="{06B869E1-CA05-4BCE-93B2-E3B3FE484A76}" dt="2024-03-15T20:39:28.584" v="3820" actId="20577"/>
        <pc:sldMkLst>
          <pc:docMk/>
          <pc:sldMk cId="2602092427" sldId="281"/>
        </pc:sldMkLst>
        <pc:spChg chg="mod">
          <ac:chgData name="Raul Matsushita" userId="de7c31d34ed27a9c" providerId="LiveId" clId="{06B869E1-CA05-4BCE-93B2-E3B3FE484A76}" dt="2024-03-15T20:39:28.584" v="3820" actId="20577"/>
          <ac:spMkLst>
            <pc:docMk/>
            <pc:sldMk cId="2602092427" sldId="281"/>
            <ac:spMk id="9" creationId="{3D0E62CD-D18A-DFB1-F156-199074277F6A}"/>
          </ac:spMkLst>
        </pc:spChg>
      </pc:sldChg>
      <pc:sldChg chg="addSp delSp modSp add mod ord">
        <pc:chgData name="Raul Matsushita" userId="de7c31d34ed27a9c" providerId="LiveId" clId="{06B869E1-CA05-4BCE-93B2-E3B3FE484A76}" dt="2024-03-15T20:45:34.139" v="3822" actId="14826"/>
        <pc:sldMkLst>
          <pc:docMk/>
          <pc:sldMk cId="3071915177" sldId="282"/>
        </pc:sldMkLst>
        <pc:spChg chg="add del">
          <ac:chgData name="Raul Matsushita" userId="de7c31d34ed27a9c" providerId="LiveId" clId="{06B869E1-CA05-4BCE-93B2-E3B3FE484A76}" dt="2024-03-15T20:27:48.587" v="3765" actId="478"/>
          <ac:spMkLst>
            <pc:docMk/>
            <pc:sldMk cId="3071915177" sldId="282"/>
            <ac:spMk id="18" creationId="{537A4E45-BF02-0142-8633-DCEEB9CD6D8A}"/>
          </ac:spMkLst>
        </pc:spChg>
        <pc:picChg chg="add del mod">
          <ac:chgData name="Raul Matsushita" userId="de7c31d34ed27a9c" providerId="LiveId" clId="{06B869E1-CA05-4BCE-93B2-E3B3FE484A76}" dt="2024-03-15T20:45:34.139" v="3822" actId="14826"/>
          <ac:picMkLst>
            <pc:docMk/>
            <pc:sldMk cId="3071915177" sldId="282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06B869E1-CA05-4BCE-93B2-E3B3FE484A76}" dt="2024-03-15T20:31:18.941" v="3767" actId="14826"/>
        <pc:sldMkLst>
          <pc:docMk/>
          <pc:sldMk cId="230256739" sldId="283"/>
        </pc:sldMkLst>
        <pc:picChg chg="mod">
          <ac:chgData name="Raul Matsushita" userId="de7c31d34ed27a9c" providerId="LiveId" clId="{06B869E1-CA05-4BCE-93B2-E3B3FE484A76}" dt="2024-03-15T20:31:18.941" v="3767" actId="14826"/>
          <ac:picMkLst>
            <pc:docMk/>
            <pc:sldMk cId="230256739" sldId="283"/>
            <ac:picMk id="17" creationId="{6990CB7A-6D89-7148-C647-00F6E0FA52CB}"/>
          </ac:picMkLst>
        </pc:picChg>
      </pc:sldChg>
      <pc:sldChg chg="delSp modSp add del mod">
        <pc:chgData name="Raul Matsushita" userId="de7c31d34ed27a9c" providerId="LiveId" clId="{06B869E1-CA05-4BCE-93B2-E3B3FE484A76}" dt="2024-03-15T20:45:39.040" v="3823" actId="47"/>
        <pc:sldMkLst>
          <pc:docMk/>
          <pc:sldMk cId="2359946310" sldId="284"/>
        </pc:sldMkLst>
        <pc:spChg chg="del">
          <ac:chgData name="Raul Matsushita" userId="de7c31d34ed27a9c" providerId="LiveId" clId="{06B869E1-CA05-4BCE-93B2-E3B3FE484A76}" dt="2024-03-15T20:36:24.002" v="3800" actId="478"/>
          <ac:spMkLst>
            <pc:docMk/>
            <pc:sldMk cId="2359946310" sldId="284"/>
            <ac:spMk id="8" creationId="{EABC568C-E9EB-9162-EFB5-E59571226001}"/>
          </ac:spMkLst>
        </pc:spChg>
        <pc:spChg chg="del mod">
          <ac:chgData name="Raul Matsushita" userId="de7c31d34ed27a9c" providerId="LiveId" clId="{06B869E1-CA05-4BCE-93B2-E3B3FE484A76}" dt="2024-03-15T20:36:22.984" v="3799" actId="478"/>
          <ac:spMkLst>
            <pc:docMk/>
            <pc:sldMk cId="2359946310" sldId="284"/>
            <ac:spMk id="9" creationId="{3D0E62CD-D18A-DFB1-F156-199074277F6A}"/>
          </ac:spMkLst>
        </pc:spChg>
      </pc:sldChg>
      <pc:sldChg chg="add">
        <pc:chgData name="Raul Matsushita" userId="de7c31d34ed27a9c" providerId="LiveId" clId="{06B869E1-CA05-4BCE-93B2-E3B3FE484A76}" dt="2024-03-15T20:45:29.858" v="3821" actId="2890"/>
        <pc:sldMkLst>
          <pc:docMk/>
          <pc:sldMk cId="3512095792" sldId="285"/>
        </pc:sldMkLst>
      </pc:sldChg>
      <pc:sldChg chg="modSp add mod">
        <pc:chgData name="Raul Matsushita" userId="de7c31d34ed27a9c" providerId="LiveId" clId="{06B869E1-CA05-4BCE-93B2-E3B3FE484A76}" dt="2024-03-15T20:46:43.430" v="3910" actId="20577"/>
        <pc:sldMkLst>
          <pc:docMk/>
          <pc:sldMk cId="933643378" sldId="286"/>
        </pc:sldMkLst>
        <pc:spChg chg="mod">
          <ac:chgData name="Raul Matsushita" userId="de7c31d34ed27a9c" providerId="LiveId" clId="{06B869E1-CA05-4BCE-93B2-E3B3FE484A76}" dt="2024-03-15T20:46:43.430" v="3910" actId="20577"/>
          <ac:spMkLst>
            <pc:docMk/>
            <pc:sldMk cId="933643378" sldId="286"/>
            <ac:spMk id="9" creationId="{3D0E62CD-D18A-DFB1-F156-199074277F6A}"/>
          </ac:spMkLst>
        </pc:spChg>
      </pc:sldChg>
      <pc:sldChg chg="addSp modSp add mod">
        <pc:chgData name="Raul Matsushita" userId="de7c31d34ed27a9c" providerId="LiveId" clId="{06B869E1-CA05-4BCE-93B2-E3B3FE484A76}" dt="2024-03-15T20:51:08.402" v="4122" actId="20577"/>
        <pc:sldMkLst>
          <pc:docMk/>
          <pc:sldMk cId="837763350" sldId="287"/>
        </pc:sldMkLst>
        <pc:spChg chg="add mod">
          <ac:chgData name="Raul Matsushita" userId="de7c31d34ed27a9c" providerId="LiveId" clId="{06B869E1-CA05-4BCE-93B2-E3B3FE484A76}" dt="2024-03-15T20:51:08.402" v="4122" actId="20577"/>
          <ac:spMkLst>
            <pc:docMk/>
            <pc:sldMk cId="837763350" sldId="287"/>
            <ac:spMk id="7" creationId="{4FE963AA-B854-914F-22F1-9FD428C8DA40}"/>
          </ac:spMkLst>
        </pc:spChg>
      </pc:sldChg>
      <pc:sldChg chg="addSp delSp modSp add mod">
        <pc:chgData name="Raul Matsushita" userId="de7c31d34ed27a9c" providerId="LiveId" clId="{06B869E1-CA05-4BCE-93B2-E3B3FE484A76}" dt="2024-03-15T21:03:59.942" v="4250" actId="20577"/>
        <pc:sldMkLst>
          <pc:docMk/>
          <pc:sldMk cId="1910733529" sldId="288"/>
        </pc:sldMkLst>
        <pc:spChg chg="add mod">
          <ac:chgData name="Raul Matsushita" userId="de7c31d34ed27a9c" providerId="LiveId" clId="{06B869E1-CA05-4BCE-93B2-E3B3FE484A76}" dt="2024-03-15T21:03:59.942" v="4250" actId="20577"/>
          <ac:spMkLst>
            <pc:docMk/>
            <pc:sldMk cId="1910733529" sldId="288"/>
            <ac:spMk id="7" creationId="{4ED62E8B-AEF4-C762-2125-5F27DBA6341F}"/>
          </ac:spMkLst>
        </pc:spChg>
        <pc:picChg chg="del">
          <ac:chgData name="Raul Matsushita" userId="de7c31d34ed27a9c" providerId="LiveId" clId="{06B869E1-CA05-4BCE-93B2-E3B3FE484A76}" dt="2024-03-15T21:01:50.921" v="4124" actId="478"/>
          <ac:picMkLst>
            <pc:docMk/>
            <pc:sldMk cId="1910733529" sldId="288"/>
            <ac:picMk id="17" creationId="{6990CB7A-6D89-7148-C647-00F6E0FA52C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5CCFDB2C-2934-4A17-87C5-D86B1F797B80}" type="datetime1">
              <a:rPr lang="pt-BR" smtClean="0"/>
              <a:t>17/04/2024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8EEFA9E-C190-4F5C-8394-BD5F1CD55C0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A046F3FD-5258-45F1-A056-CFAF800E03AA}" type="datetime1">
              <a:rPr lang="pt-BR" smtClean="0"/>
              <a:pPr/>
              <a:t>17/04/2024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2289C57-55D7-40A4-A101-E74FAC7A092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92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lang="pt-BR" sz="3600" spc="150" baseline="0"/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7" name="Espaço Reservado para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elemento gráfico SmartArt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CLIQUE PARA EDITAR O TÍTULO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Espaço Reservado para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4" name="Espaço Reservado para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5" name="Espaço Reservado para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6" name="Espaço Reservado para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7" name="Espaço Reservado para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spaço Reservado par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24" name="Espaço Reservado para o Número do Slid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pt-BR"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pt-BR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ebra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5" name="Elemento 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7" name="Espaço Reservado para o Gráfico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gráfico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8" name="Espaço Reservado para Tabe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tabela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lang="pt-BR"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lvl="1"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2" name="Espaço Reservado para Imagem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4" name="Espaço Reservado para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2" name="Espaço Reservado para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6" name="Espaço Reservado para Imagem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9" name="Espaço Reservado para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3" name="Espaço Reservado para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3" name="Espaço Reservado para Imagem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0" name="Espaço Reservado para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4" name="Espaço Reservado para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8" name="Espaço Reservado para Imagem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1" name="Espaço Reservado para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9.png"/><Relationship Id="rId4" Type="http://schemas.openxmlformats.org/officeDocument/2006/relationships/image" Target="../media/image6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Análise De Séries Temporais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r>
              <a:rPr lang="pt-BR" dirty="0"/>
              <a:t>Aula 9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38" y="1562894"/>
            <a:ext cx="9143998" cy="454342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E13D1D4-2302-B224-DA40-A84B4D091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358" y="251998"/>
            <a:ext cx="9469284" cy="46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41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39" y="1562894"/>
            <a:ext cx="9143996" cy="45434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E13D1D4-2302-B224-DA40-A84B4D0910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78634" y="1949688"/>
            <a:ext cx="7878527" cy="93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36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40" y="1562894"/>
            <a:ext cx="9143994" cy="45434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E13D1D4-2302-B224-DA40-A84B4D0910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00308" y="1562894"/>
            <a:ext cx="7878527" cy="59032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9F150C9-DE83-0E65-B057-6ABCF8274C89}"/>
              </a:ext>
            </a:extLst>
          </p:cNvPr>
          <p:cNvSpPr txBox="1"/>
          <p:nvPr/>
        </p:nvSpPr>
        <p:spPr>
          <a:xfrm>
            <a:off x="5424444" y="4865297"/>
            <a:ext cx="513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forma da FAC parcial mostra uma forma de dependência autorregressiva com vários termos</a:t>
            </a:r>
          </a:p>
        </p:txBody>
      </p:sp>
    </p:spTree>
    <p:extLst>
      <p:ext uri="{BB962C8B-B14F-4D97-AF65-F5344CB8AC3E}">
        <p14:creationId xmlns:p14="http://schemas.microsoft.com/office/powerpoint/2010/main" val="3617848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EXemplo</a:t>
            </a:r>
            <a:endParaRPr lang="pt-BR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r>
                  <a:rPr lang="pt-BR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Amostra: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(</a:t>
                </a:r>
                <a:r>
                  <a:rPr lang="en-US" dirty="0" err="1">
                    <a:solidFill>
                      <a:srgbClr val="FF0000"/>
                    </a:solidFill>
                    <a:latin typeface="Verdana" panose="020B0604030504040204" pitchFamily="34" charset="0"/>
                  </a:rPr>
                  <a:t>treinamento</a:t>
                </a:r>
                <a:r>
                  <a:rPr lang="en-US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)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</a:p>
              <a:p>
                <a:pPr algn="just"/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: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             (linear)</a:t>
                </a: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13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069AACC-B74A-EED4-3BA4-66F39060060D}"/>
                  </a:ext>
                </a:extLst>
              </p:cNvPr>
              <p:cNvSpPr txBox="1"/>
              <p:nvPr/>
            </p:nvSpPr>
            <p:spPr>
              <a:xfrm>
                <a:off x="4114216" y="4198775"/>
                <a:ext cx="655083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069AACC-B74A-EED4-3BA4-66F390600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216" y="4198775"/>
                <a:ext cx="6550832" cy="800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354A385-7550-237F-2EE5-036A7387AAC0}"/>
                  </a:ext>
                </a:extLst>
              </p:cNvPr>
              <p:cNvSpPr txBox="1"/>
              <p:nvPr/>
            </p:nvSpPr>
            <p:spPr>
              <a:xfrm>
                <a:off x="4926258" y="1353996"/>
                <a:ext cx="494553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/>
                  <a:t>Vamos obter as previsões um passo à frente </a:t>
                </a:r>
                <a:r>
                  <a:rPr lang="pt-BR" sz="2000" dirty="0">
                    <a:solidFill>
                      <a:srgbClr val="FF0000"/>
                    </a:solidFill>
                  </a:rPr>
                  <a:t>sem estruturar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pt-BR" sz="2000" dirty="0"/>
                  <a:t> (sem dar forma funcional para a FAC).</a:t>
                </a: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354A385-7550-237F-2EE5-036A7387A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258" y="1353996"/>
                <a:ext cx="4945530" cy="1015663"/>
              </a:xfrm>
              <a:prstGeom prst="rect">
                <a:avLst/>
              </a:prstGeom>
              <a:blipFill>
                <a:blip r:embed="rId4"/>
                <a:stretch>
                  <a:fillRect l="-1233" t="-2994" r="-1356" b="-95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71CB516-7581-929E-3104-BF182351901C}"/>
                  </a:ext>
                </a:extLst>
              </p:cNvPr>
              <p:cNvSpPr txBox="1"/>
              <p:nvPr/>
            </p:nvSpPr>
            <p:spPr>
              <a:xfrm>
                <a:off x="6659669" y="5456178"/>
                <a:ext cx="37696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>
                    <a:solidFill>
                      <a:srgbClr val="FF0000"/>
                    </a:solidFill>
                  </a:rPr>
                  <a:t>horizonte de previsão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71CB516-7581-929E-3104-BF1823519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669" y="5456178"/>
                <a:ext cx="3769667" cy="400110"/>
              </a:xfrm>
              <a:prstGeom prst="rect">
                <a:avLst/>
              </a:prstGeom>
              <a:blipFill>
                <a:blip r:embed="rId5"/>
                <a:stretch>
                  <a:fillRect l="-1616" t="-7576" b="-257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395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marL="0" indent="0" algn="just">
                  <a:buNone/>
                </a:pPr>
                <a:endParaRPr lang="en-US" b="1" dirty="0">
                  <a:solidFill>
                    <a:srgbClr val="FF0000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pt-BR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mr>
                        </m:m>
                      </m:e>
                    </m:d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</m:mr>
                          <m:mr>
                            <m:e>
                              <m:r>
                                <a:rPr lang="pt-BR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dirty="0">
                    <a:solidFill>
                      <a:srgbClr val="003395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14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/>
              <p:nvPr/>
            </p:nvSpPr>
            <p:spPr>
              <a:xfrm>
                <a:off x="2904461" y="5209957"/>
                <a:ext cx="18165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36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pt-BR" sz="3600" b="1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61" y="5209957"/>
                <a:ext cx="181652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/>
              <p:nvPr/>
            </p:nvSpPr>
            <p:spPr>
              <a:xfrm>
                <a:off x="11197625" y="3460611"/>
                <a:ext cx="9943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. 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625" y="3460611"/>
                <a:ext cx="99437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8D7294E-E824-BCC3-C5B9-9480BDDC4B5B}"/>
                  </a:ext>
                </a:extLst>
              </p:cNvPr>
              <p:cNvSpPr txBox="1"/>
              <p:nvPr/>
            </p:nvSpPr>
            <p:spPr>
              <a:xfrm>
                <a:off x="5520142" y="5209957"/>
                <a:ext cx="22565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pt-BR" sz="36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𝝆</m:t>
                      </m:r>
                    </m:oMath>
                  </m:oMathPara>
                </a14:m>
                <a:endParaRPr lang="pt-BR" sz="3600" b="1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8D7294E-E824-BCC3-C5B9-9480BDDC4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42" y="5209957"/>
                <a:ext cx="225651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911272BD-BB95-53B5-BDF9-415551CBE0E7}"/>
                  </a:ext>
                </a:extLst>
              </p:cNvPr>
              <p:cNvSpPr txBox="1"/>
              <p:nvPr/>
            </p:nvSpPr>
            <p:spPr>
              <a:xfrm>
                <a:off x="4926258" y="1353996"/>
                <a:ext cx="494553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/>
                  <a:t>Vamos obter as previsões um passo à frente </a:t>
                </a:r>
                <a:r>
                  <a:rPr lang="pt-BR" sz="2000" dirty="0">
                    <a:solidFill>
                      <a:srgbClr val="FF0000"/>
                    </a:solidFill>
                  </a:rPr>
                  <a:t>sem estruturar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pt-BR" sz="2000" dirty="0"/>
                  <a:t> (sem dar forma funcional).</a:t>
                </a: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911272BD-BB95-53B5-BDF9-415551CBE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258" y="1353996"/>
                <a:ext cx="4945530" cy="1015663"/>
              </a:xfrm>
              <a:prstGeom prst="rect">
                <a:avLst/>
              </a:prstGeom>
              <a:blipFill>
                <a:blip r:embed="rId6"/>
                <a:stretch>
                  <a:fillRect l="-1233" t="-2994" r="-1356" b="-95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8B28B7E-9DD0-A402-9C7E-2C96FD9A84F4}"/>
                  </a:ext>
                </a:extLst>
              </p:cNvPr>
              <p:cNvSpPr txBox="1"/>
              <p:nvPr/>
            </p:nvSpPr>
            <p:spPr>
              <a:xfrm>
                <a:off x="1264810" y="5831026"/>
                <a:ext cx="100889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/>
                  <a:t>Mas podemos obter previsões com base na estimativa empírica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pt-BR" sz="2000" dirty="0"/>
                  <a:t>, sem a utilização de um modelo 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8B28B7E-9DD0-A402-9C7E-2C96FD9A8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810" y="5831026"/>
                <a:ext cx="10088990" cy="707886"/>
              </a:xfrm>
              <a:prstGeom prst="rect">
                <a:avLst/>
              </a:prstGeom>
              <a:blipFill>
                <a:blip r:embed="rId7"/>
                <a:stretch>
                  <a:fillRect l="-604" t="-5172" r="-604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5207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marL="0" indent="0" algn="just">
                  <a:buNone/>
                </a:pPr>
                <a:endParaRPr lang="en-US" b="1" dirty="0">
                  <a:solidFill>
                    <a:srgbClr val="FF0000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(1+1)</m:t>
                              </m:r>
                            </m:e>
                          </m:mr>
                          <m:mr>
                            <m:e>
                              <m:r>
                                <a:rPr lang="pt-BR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mr>
                        </m:m>
                      </m:e>
                    </m:d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</m:mr>
                          <m:mr>
                            <m:e>
                              <m:r>
                                <a:rPr lang="pt-BR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dirty="0">
                    <a:solidFill>
                      <a:srgbClr val="003395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15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/>
              <p:nvPr/>
            </p:nvSpPr>
            <p:spPr>
              <a:xfrm>
                <a:off x="2904461" y="5209957"/>
                <a:ext cx="18165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36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pt-BR" sz="3600" b="1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61" y="5209957"/>
                <a:ext cx="181652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/>
              <p:nvPr/>
            </p:nvSpPr>
            <p:spPr>
              <a:xfrm>
                <a:off x="11197625" y="3460611"/>
                <a:ext cx="9943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. 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625" y="3460611"/>
                <a:ext cx="99437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8D7294E-E824-BCC3-C5B9-9480BDDC4B5B}"/>
                  </a:ext>
                </a:extLst>
              </p:cNvPr>
              <p:cNvSpPr txBox="1"/>
              <p:nvPr/>
            </p:nvSpPr>
            <p:spPr>
              <a:xfrm>
                <a:off x="5520142" y="5209957"/>
                <a:ext cx="22565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pt-BR" sz="36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𝝆</m:t>
                      </m:r>
                    </m:oMath>
                  </m:oMathPara>
                </a14:m>
                <a:endParaRPr lang="pt-BR" sz="3600" b="1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8D7294E-E824-BCC3-C5B9-9480BDDC4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42" y="5209957"/>
                <a:ext cx="225651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911272BD-BB95-53B5-BDF9-415551CBE0E7}"/>
                  </a:ext>
                </a:extLst>
              </p:cNvPr>
              <p:cNvSpPr txBox="1"/>
              <p:nvPr/>
            </p:nvSpPr>
            <p:spPr>
              <a:xfrm>
                <a:off x="4926258" y="1353996"/>
                <a:ext cx="494553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/>
                  <a:t>Vamos obter as previsões um passo à frente </a:t>
                </a:r>
                <a:r>
                  <a:rPr lang="pt-BR" sz="2000" dirty="0">
                    <a:solidFill>
                      <a:srgbClr val="FF0000"/>
                    </a:solidFill>
                  </a:rPr>
                  <a:t>sem estruturar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pt-BR" sz="2000" dirty="0"/>
                  <a:t> (sem dar forma funcional).</a:t>
                </a: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911272BD-BB95-53B5-BDF9-415551CBE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258" y="1353996"/>
                <a:ext cx="4945530" cy="1015663"/>
              </a:xfrm>
              <a:prstGeom prst="rect">
                <a:avLst/>
              </a:prstGeom>
              <a:blipFill>
                <a:blip r:embed="rId6"/>
                <a:stretch>
                  <a:fillRect l="-1233" t="-2994" r="-1356" b="-95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8B28B7E-9DD0-A402-9C7E-2C96FD9A84F4}"/>
                  </a:ext>
                </a:extLst>
              </p:cNvPr>
              <p:cNvSpPr txBox="1"/>
              <p:nvPr/>
            </p:nvSpPr>
            <p:spPr>
              <a:xfrm>
                <a:off x="1264810" y="5831026"/>
                <a:ext cx="100889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/>
                  <a:t>Vamos obter previsões com base na estimativa empírica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pt-BR" sz="2000" dirty="0"/>
                  <a:t>, sem a utilização de um modelo (método ineficiente, mas muitos métodos computacionais são ineficientes)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8B28B7E-9DD0-A402-9C7E-2C96FD9A8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810" y="5831026"/>
                <a:ext cx="10088990" cy="707886"/>
              </a:xfrm>
              <a:prstGeom prst="rect">
                <a:avLst/>
              </a:prstGeom>
              <a:blipFill>
                <a:blip r:embed="rId7"/>
                <a:stretch>
                  <a:fillRect l="-604" t="-5172" r="-604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33CC70E3-EAFA-EE83-90F1-CE8EFBEAD6E9}"/>
                  </a:ext>
                </a:extLst>
              </p:cNvPr>
              <p:cNvSpPr txBox="1"/>
              <p:nvPr/>
            </p:nvSpPr>
            <p:spPr>
              <a:xfrm>
                <a:off x="813758" y="1254686"/>
                <a:ext cx="37696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>
                    <a:solidFill>
                      <a:srgbClr val="FF0000"/>
                    </a:solidFill>
                  </a:rPr>
                  <a:t>horizonte de previsão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33CC70E3-EAFA-EE83-90F1-CE8EFBEAD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58" y="1254686"/>
                <a:ext cx="3769667" cy="400110"/>
              </a:xfrm>
              <a:prstGeom prst="rect">
                <a:avLst/>
              </a:prstGeom>
              <a:blipFill>
                <a:blip r:embed="rId8"/>
                <a:stretch>
                  <a:fillRect l="-1616" t="-9231" b="-2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7861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16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39" y="1562894"/>
            <a:ext cx="9143996" cy="454342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2158376-FDB0-C4A2-BDB6-F090EB5E6E44}"/>
              </a:ext>
            </a:extLst>
          </p:cNvPr>
          <p:cNvSpPr txBox="1"/>
          <p:nvPr/>
        </p:nvSpPr>
        <p:spPr>
          <a:xfrm>
            <a:off x="1579561" y="258793"/>
            <a:ext cx="699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Vamos separar a série temporal de duas partes: treinamento e teste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86E950-863D-0CF3-BABE-FB17406ED9A3}"/>
              </a:ext>
            </a:extLst>
          </p:cNvPr>
          <p:cNvSpPr txBox="1"/>
          <p:nvPr/>
        </p:nvSpPr>
        <p:spPr>
          <a:xfrm>
            <a:off x="2209800" y="1797020"/>
            <a:ext cx="410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Treinamento: obter FAC empírica inicial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7499D57-168B-4299-D210-D56B947612FA}"/>
              </a:ext>
            </a:extLst>
          </p:cNvPr>
          <p:cNvSpPr txBox="1"/>
          <p:nvPr/>
        </p:nvSpPr>
        <p:spPr>
          <a:xfrm>
            <a:off x="8153400" y="5249877"/>
            <a:ext cx="67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teste</a:t>
            </a:r>
          </a:p>
        </p:txBody>
      </p:sp>
    </p:spTree>
    <p:extLst>
      <p:ext uri="{BB962C8B-B14F-4D97-AF65-F5344CB8AC3E}">
        <p14:creationId xmlns:p14="http://schemas.microsoft.com/office/powerpoint/2010/main" val="1087163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17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39" y="1562894"/>
            <a:ext cx="9143996" cy="454342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2158376-FDB0-C4A2-BDB6-F090EB5E6E44}"/>
              </a:ext>
            </a:extLst>
          </p:cNvPr>
          <p:cNvSpPr txBox="1"/>
          <p:nvPr/>
        </p:nvSpPr>
        <p:spPr>
          <a:xfrm>
            <a:off x="1579561" y="258793"/>
            <a:ext cx="699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Vamos separar a série temporal de duas partes: treinamento e teste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86E950-863D-0CF3-BABE-FB17406ED9A3}"/>
              </a:ext>
            </a:extLst>
          </p:cNvPr>
          <p:cNvSpPr txBox="1"/>
          <p:nvPr/>
        </p:nvSpPr>
        <p:spPr>
          <a:xfrm>
            <a:off x="2209800" y="1797020"/>
            <a:ext cx="410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Treinamento: obter FAC empírica inicial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7499D57-168B-4299-D210-D56B947612FA}"/>
              </a:ext>
            </a:extLst>
          </p:cNvPr>
          <p:cNvSpPr txBox="1"/>
          <p:nvPr/>
        </p:nvSpPr>
        <p:spPr>
          <a:xfrm>
            <a:off x="8153400" y="5249877"/>
            <a:ext cx="67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teste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AD97E85D-9028-825E-CAD6-82639303173D}"/>
              </a:ext>
            </a:extLst>
          </p:cNvPr>
          <p:cNvSpPr/>
          <p:nvPr/>
        </p:nvSpPr>
        <p:spPr>
          <a:xfrm>
            <a:off x="6443932" y="1861341"/>
            <a:ext cx="1709468" cy="369332"/>
          </a:xfrm>
          <a:prstGeom prst="rightArrow">
            <a:avLst/>
          </a:prstGeom>
          <a:solidFill>
            <a:srgbClr val="92D050"/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8E72AF-20AF-BC5B-421E-628FCC874FA5}"/>
              </a:ext>
            </a:extLst>
          </p:cNvPr>
          <p:cNvSpPr txBox="1"/>
          <p:nvPr/>
        </p:nvSpPr>
        <p:spPr>
          <a:xfrm>
            <a:off x="1687493" y="5834994"/>
            <a:ext cx="9656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Por exemplo, vamos usar n = 160 para treinamento para prever a observação 161</a:t>
            </a:r>
          </a:p>
          <a:p>
            <a:r>
              <a:rPr lang="pt-BR" dirty="0"/>
              <a:t>Depois vamos usar n = 161 para treinamento para prever a observação 162, e assim por diante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1296EACC-38DD-6828-4F49-5F814097A7B8}"/>
              </a:ext>
            </a:extLst>
          </p:cNvPr>
          <p:cNvSpPr/>
          <p:nvPr/>
        </p:nvSpPr>
        <p:spPr>
          <a:xfrm>
            <a:off x="6470813" y="4903930"/>
            <a:ext cx="1709468" cy="369332"/>
          </a:xfrm>
          <a:prstGeom prst="rightArrow">
            <a:avLst/>
          </a:prstGeom>
          <a:solidFill>
            <a:srgbClr val="92D050"/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328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EXemplo</a:t>
            </a:r>
            <a:endParaRPr lang="pt-BR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Base de dados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pode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ser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dividida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em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três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partes</a:t>
                </a:r>
                <a:endParaRPr lang="en-US" b="1" dirty="0">
                  <a:solidFill>
                    <a:srgbClr val="FF0000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r>
                  <a:rPr lang="pt-BR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Treinamento</a:t>
                </a:r>
                <a:r>
                  <a:rPr lang="pt-BR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: primeira parte da série,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destinada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para a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estimação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dos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coeficientes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. </a:t>
                </a: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4327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EXemplo</a:t>
            </a:r>
            <a:endParaRPr lang="pt-BR" b="1" dirty="0"/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Base de dados </a:t>
            </a: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pode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ser </a:t>
            </a: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dividida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em </a:t>
            </a: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três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partes</a:t>
            </a:r>
            <a:endParaRPr lang="en-US" b="1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 algn="just"/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algn="just"/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Validação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: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 se </a:t>
            </a:r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houver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modelos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competidores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, a </a:t>
            </a:r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segunda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parte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 da </a:t>
            </a:r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série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pode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 ser </a:t>
            </a:r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utilizada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 para </a:t>
            </a:r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comparação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 dos </a:t>
            </a:r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seus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desempenhos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preditivos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, para a </a:t>
            </a:r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escolha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 do </a:t>
            </a:r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melhor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candidato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.</a:t>
            </a: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algn="just"/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56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65029" y="1268084"/>
            <a:ext cx="8938935" cy="483823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35B110B-1BD1-02AA-E7CE-B16689956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34" y="182544"/>
            <a:ext cx="11060531" cy="55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2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EXemplo</a:t>
            </a:r>
            <a:endParaRPr lang="pt-BR" b="1" dirty="0"/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Base de dados </a:t>
            </a: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pode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ser </a:t>
            </a: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dividida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em </a:t>
            </a: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três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partes</a:t>
            </a:r>
            <a:endParaRPr lang="en-US" b="1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 algn="just"/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algn="just"/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Teste: </a:t>
            </a:r>
            <a:r>
              <a:rPr lang="pt-BR" dirty="0">
                <a:solidFill>
                  <a:srgbClr val="003395"/>
                </a:solidFill>
                <a:latin typeface="Verdana" panose="020B0604030504040204" pitchFamily="34" charset="0"/>
              </a:rPr>
              <a:t>parte final da série </a:t>
            </a:r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utilizada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 para a </a:t>
            </a:r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avaliação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 do </a:t>
            </a:r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desempenho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preditivo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 do </a:t>
            </a:r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modelo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 </a:t>
            </a:r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candidato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.</a:t>
            </a:r>
            <a:endParaRPr lang="en-US" b="1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algn="just"/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algn="just"/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7731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EXemplo</a:t>
            </a:r>
            <a:endParaRPr lang="pt-BR" b="1" dirty="0"/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Base de dados </a:t>
            </a: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pode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ser </a:t>
            </a: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dividida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em </a:t>
            </a: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três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partes</a:t>
            </a:r>
            <a:endParaRPr lang="en-US" b="1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 algn="just"/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algn="just"/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Observação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: </a:t>
            </a:r>
            <a:r>
              <a:rPr lang="pt-BR" dirty="0">
                <a:solidFill>
                  <a:srgbClr val="003395"/>
                </a:solidFill>
                <a:latin typeface="Verdana" panose="020B0604030504040204" pitchFamily="34" charset="0"/>
              </a:rPr>
              <a:t>à medida que uma nova observação torna-se disponível, mantendo-se a estrutura do modelo, todos os parâmetros do modelo são reestimados novamente.</a:t>
            </a:r>
          </a:p>
          <a:p>
            <a:pPr algn="just"/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algn="just"/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9206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EXemplo</a:t>
            </a:r>
            <a:endParaRPr lang="pt-BR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Base de dados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pode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ser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dividida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em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três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partes</a:t>
                </a:r>
                <a:endParaRPr lang="en-US" b="1" dirty="0">
                  <a:solidFill>
                    <a:srgbClr val="FF0000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r>
                  <a:rPr lang="pt-BR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Por exemplo, se o tamanho da série de treinamento for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e se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, para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iniciar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o teste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dispondo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-se de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observações, a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próxima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série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de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treinamento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será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de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tamanho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, e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assim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sucessivamente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até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a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inclusão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de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todas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as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observações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reservadas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para o teste,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perfazendo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uma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amostra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final de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tamanho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.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1105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EXemplo</a:t>
            </a:r>
            <a:endParaRPr lang="pt-BR" b="1" dirty="0"/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Base de dados </a:t>
            </a: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pode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ser </a:t>
            </a: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dividida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em </a:t>
            </a: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três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partes</a:t>
            </a:r>
            <a:endParaRPr lang="en-US" b="1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 algn="just"/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algn="just"/>
            <a:r>
              <a:rPr lang="pt-BR" dirty="0">
                <a:solidFill>
                  <a:srgbClr val="003395"/>
                </a:solidFill>
                <a:latin typeface="Verdana" panose="020B0604030504040204" pitchFamily="34" charset="0"/>
              </a:rPr>
              <a:t>Dessa forma, em séries temporais, os coeficientes do modelo devem ser atualizados a cada passo.</a:t>
            </a:r>
          </a:p>
          <a:p>
            <a:pPr algn="just"/>
            <a:r>
              <a:rPr lang="pt-BR" dirty="0">
                <a:solidFill>
                  <a:srgbClr val="003395"/>
                </a:solidFill>
                <a:latin typeface="Verdana" panose="020B0604030504040204" pitchFamily="34" charset="0"/>
              </a:rPr>
              <a:t>No entanto, a estrutura/construção/ideia/algoritmo do modelo deve ser mantida ao longo de todo o processo, o que não impede, porém, que o modelo admita uma quantidade variável de parâmetros.</a:t>
            </a: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algn="just"/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algn="just"/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3830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24</a:t>
            </a:fld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C59524B-0E6C-7728-6C60-F73793171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510" y="1461574"/>
            <a:ext cx="8942532" cy="488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33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25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39" y="1562894"/>
            <a:ext cx="9143996" cy="454342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2158376-FDB0-C4A2-BDB6-F090EB5E6E44}"/>
              </a:ext>
            </a:extLst>
          </p:cNvPr>
          <p:cNvSpPr txBox="1"/>
          <p:nvPr/>
        </p:nvSpPr>
        <p:spPr>
          <a:xfrm>
            <a:off x="1579561" y="258793"/>
            <a:ext cx="699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Vamos separar a série temporal de duas partes: treinamento e teste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86E950-863D-0CF3-BABE-FB17406ED9A3}"/>
              </a:ext>
            </a:extLst>
          </p:cNvPr>
          <p:cNvSpPr txBox="1"/>
          <p:nvPr/>
        </p:nvSpPr>
        <p:spPr>
          <a:xfrm>
            <a:off x="2209800" y="1797020"/>
            <a:ext cx="410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Treinamento: obter FAC empírica inicial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7499D57-168B-4299-D210-D56B947612FA}"/>
              </a:ext>
            </a:extLst>
          </p:cNvPr>
          <p:cNvSpPr txBox="1"/>
          <p:nvPr/>
        </p:nvSpPr>
        <p:spPr>
          <a:xfrm>
            <a:off x="8153400" y="5249877"/>
            <a:ext cx="67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teste</a:t>
            </a:r>
          </a:p>
        </p:txBody>
      </p:sp>
    </p:spTree>
    <p:extLst>
      <p:ext uri="{BB962C8B-B14F-4D97-AF65-F5344CB8AC3E}">
        <p14:creationId xmlns:p14="http://schemas.microsoft.com/office/powerpoint/2010/main" val="1797718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26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40" y="1637903"/>
            <a:ext cx="9143994" cy="439340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2158376-FDB0-C4A2-BDB6-F090EB5E6E44}"/>
              </a:ext>
            </a:extLst>
          </p:cNvPr>
          <p:cNvSpPr txBox="1"/>
          <p:nvPr/>
        </p:nvSpPr>
        <p:spPr>
          <a:xfrm>
            <a:off x="1579561" y="258793"/>
            <a:ext cx="699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Vamos separar a série temporal de duas partes: treinamento e teste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86E950-863D-0CF3-BABE-FB17406ED9A3}"/>
              </a:ext>
            </a:extLst>
          </p:cNvPr>
          <p:cNvSpPr txBox="1"/>
          <p:nvPr/>
        </p:nvSpPr>
        <p:spPr>
          <a:xfrm>
            <a:off x="2209800" y="1797020"/>
            <a:ext cx="410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Treinamento: obter FAC empírica inicial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7499D57-168B-4299-D210-D56B947612FA}"/>
              </a:ext>
            </a:extLst>
          </p:cNvPr>
          <p:cNvSpPr txBox="1"/>
          <p:nvPr/>
        </p:nvSpPr>
        <p:spPr>
          <a:xfrm>
            <a:off x="8153400" y="5249877"/>
            <a:ext cx="67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teste</a:t>
            </a:r>
          </a:p>
        </p:txBody>
      </p:sp>
    </p:spTree>
    <p:extLst>
      <p:ext uri="{BB962C8B-B14F-4D97-AF65-F5344CB8AC3E}">
        <p14:creationId xmlns:p14="http://schemas.microsoft.com/office/powerpoint/2010/main" val="159034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27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6494" y="1472691"/>
            <a:ext cx="4550193" cy="454342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2158376-FDB0-C4A2-BDB6-F090EB5E6E44}"/>
              </a:ext>
            </a:extLst>
          </p:cNvPr>
          <p:cNvSpPr txBox="1"/>
          <p:nvPr/>
        </p:nvSpPr>
        <p:spPr>
          <a:xfrm>
            <a:off x="5526478" y="4095472"/>
            <a:ext cx="220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Mean</a:t>
            </a:r>
            <a:r>
              <a:rPr lang="pt-BR" dirty="0"/>
              <a:t> Absolute </a:t>
            </a:r>
            <a:r>
              <a:rPr lang="pt-BR" dirty="0" err="1"/>
              <a:t>Error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D35DB2-DD47-E6E7-94C4-E0C4DF90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223" y="1472691"/>
            <a:ext cx="6919560" cy="777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673DD56-53AC-C0E4-36AC-13CCB6E88423}"/>
                  </a:ext>
                </a:extLst>
              </p:cNvPr>
              <p:cNvSpPr txBox="1"/>
              <p:nvPr/>
            </p:nvSpPr>
            <p:spPr>
              <a:xfrm>
                <a:off x="5460521" y="3001992"/>
                <a:ext cx="3365280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160+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160+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673DD56-53AC-C0E4-36AC-13CCB6E88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521" y="3001992"/>
                <a:ext cx="3365280" cy="8485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567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28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40" y="1637903"/>
            <a:ext cx="9143994" cy="439340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2158376-FDB0-C4A2-BDB6-F090EB5E6E44}"/>
              </a:ext>
            </a:extLst>
          </p:cNvPr>
          <p:cNvSpPr txBox="1"/>
          <p:nvPr/>
        </p:nvSpPr>
        <p:spPr>
          <a:xfrm>
            <a:off x="1432914" y="502345"/>
            <a:ext cx="758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Esse preditor se aplica para séries estacionárias, mas podemos construir preditores para séries não estacionárias. Trata-se de um filtro do tipo “</a:t>
            </a:r>
            <a:r>
              <a:rPr lang="pt-BR" dirty="0" err="1"/>
              <a:t>passa-baixo</a:t>
            </a:r>
            <a:r>
              <a:rPr lang="pt-BR" dirty="0"/>
              <a:t>”, que procura atenuar os ruídos.</a:t>
            </a:r>
          </a:p>
        </p:txBody>
      </p:sp>
    </p:spTree>
    <p:extLst>
      <p:ext uri="{BB962C8B-B14F-4D97-AF65-F5344CB8AC3E}">
        <p14:creationId xmlns:p14="http://schemas.microsoft.com/office/powerpoint/2010/main" val="917181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29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40" y="1637903"/>
            <a:ext cx="9143994" cy="439340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2158376-FDB0-C4A2-BDB6-F090EB5E6E44}"/>
              </a:ext>
            </a:extLst>
          </p:cNvPr>
          <p:cNvSpPr txBox="1"/>
          <p:nvPr/>
        </p:nvSpPr>
        <p:spPr>
          <a:xfrm>
            <a:off x="1432914" y="502345"/>
            <a:ext cx="758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Esse preditor se aplica para séries estacionárias, mas podemos construir preditores para séries não estacionárias. Trata-se de um filtro do tipo “</a:t>
            </a:r>
            <a:r>
              <a:rPr lang="pt-BR" dirty="0" err="1"/>
              <a:t>passa-baixo</a:t>
            </a:r>
            <a:r>
              <a:rPr lang="pt-BR" dirty="0"/>
              <a:t>”, que procura atenuar os ruídos.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16F1DA0-E0A9-9B6A-C907-1D9082258A88}"/>
              </a:ext>
            </a:extLst>
          </p:cNvPr>
          <p:cNvSpPr txBox="1"/>
          <p:nvPr/>
        </p:nvSpPr>
        <p:spPr>
          <a:xfrm>
            <a:off x="2887102" y="5783154"/>
            <a:ext cx="834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Desvantagens: </a:t>
            </a:r>
            <a:r>
              <a:rPr lang="pt-BR" dirty="0" err="1"/>
              <a:t>ineficiente,não</a:t>
            </a:r>
            <a:r>
              <a:rPr lang="pt-BR" dirty="0"/>
              <a:t> permite horizontes muito longos.</a:t>
            </a:r>
          </a:p>
          <a:p>
            <a:r>
              <a:rPr lang="pt-BR" dirty="0"/>
              <a:t>Vantagem: totalmente empírico, não requer modelagem.</a:t>
            </a:r>
          </a:p>
        </p:txBody>
      </p:sp>
    </p:spTree>
    <p:extLst>
      <p:ext uri="{BB962C8B-B14F-4D97-AF65-F5344CB8AC3E}">
        <p14:creationId xmlns:p14="http://schemas.microsoft.com/office/powerpoint/2010/main" val="265896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8484" y="1226831"/>
            <a:ext cx="10100518" cy="501869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0180D99-4BCA-9611-2397-F91BC3B6EC15}"/>
              </a:ext>
            </a:extLst>
          </p:cNvPr>
          <p:cNvSpPr txBox="1"/>
          <p:nvPr/>
        </p:nvSpPr>
        <p:spPr>
          <a:xfrm>
            <a:off x="5401924" y="4430840"/>
            <a:ext cx="48721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Descrição: </a:t>
            </a:r>
            <a:r>
              <a:rPr lang="pt-BR" dirty="0"/>
              <a:t>Evolução temporal do consumo elétrico médio mensal de uma residência (kWh), totalizando 321 observações de </a:t>
            </a:r>
            <a:r>
              <a:rPr lang="pt-BR" dirty="0" err="1"/>
              <a:t>jun</a:t>
            </a:r>
            <a:r>
              <a:rPr lang="pt-BR" dirty="0"/>
              <a:t>/1997 a </a:t>
            </a:r>
            <a:r>
              <a:rPr lang="pt-BR" dirty="0" err="1"/>
              <a:t>fev</a:t>
            </a:r>
            <a:r>
              <a:rPr lang="pt-BR" dirty="0"/>
              <a:t>/2024. </a:t>
            </a:r>
          </a:p>
        </p:txBody>
      </p:sp>
    </p:spTree>
    <p:extLst>
      <p:ext uri="{BB962C8B-B14F-4D97-AF65-F5344CB8AC3E}">
        <p14:creationId xmlns:p14="http://schemas.microsoft.com/office/powerpoint/2010/main" val="3224931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30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6494" y="1472691"/>
            <a:ext cx="4550193" cy="454342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2158376-FDB0-C4A2-BDB6-F090EB5E6E44}"/>
              </a:ext>
            </a:extLst>
          </p:cNvPr>
          <p:cNvSpPr txBox="1"/>
          <p:nvPr/>
        </p:nvSpPr>
        <p:spPr>
          <a:xfrm>
            <a:off x="5526478" y="4095472"/>
            <a:ext cx="220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Mean</a:t>
            </a:r>
            <a:r>
              <a:rPr lang="pt-BR" dirty="0"/>
              <a:t> Absolute </a:t>
            </a:r>
            <a:r>
              <a:rPr lang="pt-BR" dirty="0" err="1"/>
              <a:t>Error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D35DB2-DD47-E6E7-94C4-E0C4DF90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684" y="1274021"/>
            <a:ext cx="8178316" cy="918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673DD56-53AC-C0E4-36AC-13CCB6E88423}"/>
                  </a:ext>
                </a:extLst>
              </p:cNvPr>
              <p:cNvSpPr txBox="1"/>
              <p:nvPr/>
            </p:nvSpPr>
            <p:spPr>
              <a:xfrm>
                <a:off x="5460521" y="3001992"/>
                <a:ext cx="3365280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160+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160+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673DD56-53AC-C0E4-36AC-13CCB6E88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521" y="3001992"/>
                <a:ext cx="3365280" cy="8485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FE51AF92-FB99-4A60-53AC-2FA7BA520576}"/>
              </a:ext>
            </a:extLst>
          </p:cNvPr>
          <p:cNvSpPr txBox="1"/>
          <p:nvPr/>
        </p:nvSpPr>
        <p:spPr>
          <a:xfrm>
            <a:off x="5486401" y="4551206"/>
            <a:ext cx="5615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Pergunta: </a:t>
            </a:r>
          </a:p>
          <a:p>
            <a:r>
              <a:rPr lang="pt-BR" dirty="0">
                <a:solidFill>
                  <a:srgbClr val="FF0000"/>
                </a:solidFill>
              </a:rPr>
              <a:t>É possível obter um método que proporcione valor MAE inferior a 1,64, e que apresente maior correlação entre os valores preditos e observados?</a:t>
            </a:r>
          </a:p>
        </p:txBody>
      </p:sp>
    </p:spTree>
    <p:extLst>
      <p:ext uri="{BB962C8B-B14F-4D97-AF65-F5344CB8AC3E}">
        <p14:creationId xmlns:p14="http://schemas.microsoft.com/office/powerpoint/2010/main" val="2898049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31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53597" y="2332654"/>
            <a:ext cx="10909502" cy="258548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AFE6946-1333-ED73-3EF7-1514ADA0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1828818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32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40" y="1637903"/>
            <a:ext cx="9143994" cy="439340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AFE6946-1333-ED73-3EF7-1514ADA0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/>
              <a:t>Exemplo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2B07F53-A476-2BFE-5BCF-CC6600C2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8259" y="5336077"/>
            <a:ext cx="7730575" cy="104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2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33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40" y="1637903"/>
            <a:ext cx="9143994" cy="439340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AFE6946-1333-ED73-3EF7-1514ADA0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/>
              <a:t>Exemplo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2B07F53-A476-2BFE-5BCF-CC6600C2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8259" y="5336077"/>
            <a:ext cx="7730575" cy="10404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8A49326-C830-7158-DB59-381ACE92E5BD}"/>
                  </a:ext>
                </a:extLst>
              </p:cNvPr>
              <p:cNvSpPr txBox="1"/>
              <p:nvPr/>
            </p:nvSpPr>
            <p:spPr>
              <a:xfrm>
                <a:off x="2286000" y="2114964"/>
                <a:ext cx="3365280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160+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160+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8A49326-C830-7158-DB59-381ACE92E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114964"/>
                <a:ext cx="3365280" cy="8485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5889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34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40" y="1637903"/>
            <a:ext cx="9143994" cy="439340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AFE6946-1333-ED73-3EF7-1514ADA0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/>
              <a:t>Exemplo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2B07F53-A476-2BFE-5BCF-CC6600C2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8259" y="5336077"/>
            <a:ext cx="7730575" cy="10404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8A49326-C830-7158-DB59-381ACE92E5BD}"/>
                  </a:ext>
                </a:extLst>
              </p:cNvPr>
              <p:cNvSpPr txBox="1"/>
              <p:nvPr/>
            </p:nvSpPr>
            <p:spPr>
              <a:xfrm>
                <a:off x="2286000" y="2114964"/>
                <a:ext cx="3512436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𝑀𝐴𝑃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160+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160+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160+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8A49326-C830-7158-DB59-381ACE92E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114964"/>
                <a:ext cx="3512436" cy="8485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7448BFFF-FBFD-B9FF-D755-1F48866C6519}"/>
              </a:ext>
            </a:extLst>
          </p:cNvPr>
          <p:cNvSpPr txBox="1"/>
          <p:nvPr/>
        </p:nvSpPr>
        <p:spPr>
          <a:xfrm>
            <a:off x="2286000" y="3060987"/>
            <a:ext cx="241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(geralmente em termos percentuais)</a:t>
            </a:r>
          </a:p>
        </p:txBody>
      </p:sp>
    </p:spTree>
    <p:extLst>
      <p:ext uri="{BB962C8B-B14F-4D97-AF65-F5344CB8AC3E}">
        <p14:creationId xmlns:p14="http://schemas.microsoft.com/office/powerpoint/2010/main" val="1202170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35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5802" y="1637903"/>
            <a:ext cx="8842069" cy="439340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AFE6946-1333-ED73-3EF7-1514ADA0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CBC388B-8B6E-A783-E0F0-E93E67D8FF17}"/>
              </a:ext>
            </a:extLst>
          </p:cNvPr>
          <p:cNvSpPr txBox="1"/>
          <p:nvPr/>
        </p:nvSpPr>
        <p:spPr>
          <a:xfrm>
            <a:off x="2277373" y="4156360"/>
            <a:ext cx="52707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MAPE de 9% representa um bom desempenho preditivo.</a:t>
            </a:r>
          </a:p>
          <a:p>
            <a:r>
              <a:rPr lang="pt-BR" dirty="0"/>
              <a:t>Esse indicador também é utilizado para comparar modelos. (Nesse caso, em vez de teste, essa massa de dados seria de validação)</a:t>
            </a:r>
          </a:p>
        </p:txBody>
      </p:sp>
    </p:spTree>
    <p:extLst>
      <p:ext uri="{BB962C8B-B14F-4D97-AF65-F5344CB8AC3E}">
        <p14:creationId xmlns:p14="http://schemas.microsoft.com/office/powerpoint/2010/main" val="3728303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36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2573" y="1352398"/>
            <a:ext cx="5377653" cy="536907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AFE6946-1333-ED73-3EF7-1514ADA0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/>
              <a:t>Exemplo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C37A92-C2C8-508A-B9B9-3182B9E81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655" y="2339003"/>
            <a:ext cx="4960538" cy="7867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B22244F-CADE-3949-301C-3D086B97C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138" y="3343502"/>
            <a:ext cx="5015670" cy="175470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477B61E-E01C-6F06-3558-118ABF06B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655" y="5502470"/>
            <a:ext cx="3321171" cy="60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63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37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5802" y="1637903"/>
            <a:ext cx="8842069" cy="439340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AFE6946-1333-ED73-3EF7-1514ADA0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/>
              <a:t>Exemplo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580F125-7A76-48F6-1AB5-99EB88779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34604"/>
            <a:ext cx="3980588" cy="128948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06178B2-48D0-14C5-E214-536013E539C6}"/>
              </a:ext>
            </a:extLst>
          </p:cNvPr>
          <p:cNvSpPr txBox="1"/>
          <p:nvPr/>
        </p:nvSpPr>
        <p:spPr>
          <a:xfrm>
            <a:off x="4127593" y="4727791"/>
            <a:ext cx="5786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Margem do erro de previsão com 95% de cobertura </a:t>
            </a:r>
          </a:p>
          <a:p>
            <a:r>
              <a:rPr lang="pt-BR" dirty="0"/>
              <a:t>(não é intervalo de confiança)</a:t>
            </a:r>
          </a:p>
        </p:txBody>
      </p:sp>
    </p:spTree>
    <p:extLst>
      <p:ext uri="{BB962C8B-B14F-4D97-AF65-F5344CB8AC3E}">
        <p14:creationId xmlns:p14="http://schemas.microsoft.com/office/powerpoint/2010/main" val="2603277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38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5802" y="1637903"/>
            <a:ext cx="8842069" cy="439340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AFE6946-1333-ED73-3EF7-1514ADA0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/>
              <a:t>Exemplo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657EACB-9DBD-96FF-D46B-5EA8E7C5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715" y="170407"/>
            <a:ext cx="4665168" cy="131257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CEB67F45-9132-5ADE-2FF0-3B1D96F54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834604"/>
            <a:ext cx="3980588" cy="12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352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Exercício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 algn="just">
                  <a:buNone/>
                </a:pPr>
                <a:endParaRPr lang="pt-BR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r>
                  <a:rPr lang="pt-BR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Inclua as seguintes informações referentes a março de 2024:</a:t>
                </a:r>
              </a:p>
              <a:p>
                <a:pPr marL="0" indent="0" algn="just">
                  <a:buNone/>
                </a:pPr>
                <a:r>
                  <a:rPr lang="pt-BR" b="1" dirty="0">
                    <a:latin typeface="Verdana" panose="020B0604030504040204" pitchFamily="34" charset="0"/>
                  </a:rPr>
                  <a:t>Energia = 419</a:t>
                </a:r>
              </a:p>
              <a:p>
                <a:pPr marL="0" indent="0" algn="just">
                  <a:buNone/>
                </a:pPr>
                <a:r>
                  <a:rPr lang="pt-BR" b="1" dirty="0">
                    <a:latin typeface="Verdana" panose="020B0604030504040204" pitchFamily="34" charset="0"/>
                  </a:rPr>
                  <a:t>Dias      = 33</a:t>
                </a:r>
              </a:p>
              <a:p>
                <a:pPr marL="0" indent="0" algn="just">
                  <a:buNone/>
                </a:pPr>
                <a:r>
                  <a:rPr lang="pt-BR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Utilizando essa técnica, AR(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+∞</m:t>
                    </m:r>
                  </m:oMath>
                </a14:m>
                <a:r>
                  <a:rPr lang="pt-BR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), reproduza os resultados, obtendo a previsão do consumo a ser faturado em abril de 2024.</a:t>
                </a:r>
              </a:p>
              <a:p>
                <a:pPr marL="0" indent="0" algn="just">
                  <a:buNone/>
                </a:pPr>
                <a:r>
                  <a:rPr lang="pt-BR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Prazo: </a:t>
                </a:r>
                <a:r>
                  <a:rPr lang="pt-BR" b="1" dirty="0">
                    <a:solidFill>
                      <a:srgbClr val="C00000"/>
                    </a:solidFill>
                    <a:latin typeface="Verdana" panose="020B0604030504040204" pitchFamily="34" charset="0"/>
                  </a:rPr>
                  <a:t>3/5/2024</a:t>
                </a:r>
                <a:endParaRPr lang="en-US" b="1" dirty="0">
                  <a:solidFill>
                    <a:srgbClr val="C00000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043" r="-9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325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39" y="1562894"/>
            <a:ext cx="9143996" cy="454342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9BCFCD-1A37-7966-5D79-C1D36D83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01" y="256760"/>
            <a:ext cx="11500939" cy="605882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FD8BF6B4-C066-90FC-A023-2596398D4F36}"/>
              </a:ext>
            </a:extLst>
          </p:cNvPr>
          <p:cNvSpPr/>
          <p:nvPr/>
        </p:nvSpPr>
        <p:spPr>
          <a:xfrm>
            <a:off x="1992701" y="1940721"/>
            <a:ext cx="1130061" cy="1061049"/>
          </a:xfrm>
          <a:prstGeom prst="ellipse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91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5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39" y="1562894"/>
            <a:ext cx="9143996" cy="45434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9BCFCD-1A37-7966-5D79-C1D36D83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800" y="198117"/>
            <a:ext cx="11916399" cy="581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300B18B-0C53-E5E5-EC94-A1F6892C81CE}"/>
                  </a:ext>
                </a:extLst>
              </p:cNvPr>
              <p:cNvSpPr txBox="1"/>
              <p:nvPr/>
            </p:nvSpPr>
            <p:spPr>
              <a:xfrm>
                <a:off x="1777042" y="1562894"/>
                <a:ext cx="8789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Decaimento </a:t>
                </a:r>
                <a:r>
                  <a:rPr lang="pt-BR" dirty="0">
                    <a:solidFill>
                      <a:srgbClr val="FF0000"/>
                    </a:solidFill>
                  </a:rPr>
                  <a:t>lento</a:t>
                </a:r>
                <a:r>
                  <a:rPr lang="pt-BR" dirty="0"/>
                  <a:t> da FAC com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pt-BR" dirty="0">
                    <a:solidFill>
                      <a:srgbClr val="FF0000"/>
                    </a:solidFill>
                  </a:rPr>
                  <a:t> próximo de 1 </a:t>
                </a:r>
                <a:r>
                  <a:rPr lang="pt-BR" dirty="0"/>
                  <a:t>é indicativo de não </a:t>
                </a:r>
                <a:r>
                  <a:rPr lang="pt-BR" dirty="0" err="1"/>
                  <a:t>estacionariedade</a:t>
                </a:r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300B18B-0C53-E5E5-EC94-A1F6892C8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042" y="1562894"/>
                <a:ext cx="8789522" cy="369332"/>
              </a:xfrm>
              <a:prstGeom prst="rect">
                <a:avLst/>
              </a:prstGeom>
              <a:blipFill>
                <a:blip r:embed="rId4"/>
                <a:stretch>
                  <a:fillRect l="-625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lipse 8">
            <a:extLst>
              <a:ext uri="{FF2B5EF4-FFF2-40B4-BE49-F238E27FC236}">
                <a16:creationId xmlns:a16="http://schemas.microsoft.com/office/drawing/2014/main" id="{07321892-1C61-9AF4-3F96-FA25489867E0}"/>
              </a:ext>
            </a:extLst>
          </p:cNvPr>
          <p:cNvSpPr/>
          <p:nvPr/>
        </p:nvSpPr>
        <p:spPr>
          <a:xfrm>
            <a:off x="1413166" y="2009955"/>
            <a:ext cx="1562948" cy="526211"/>
          </a:xfrm>
          <a:prstGeom prst="ellipse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65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6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5801" y="1637903"/>
            <a:ext cx="8842071" cy="439340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9BCFCD-1A37-7966-5D79-C1D36D83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747" y="88014"/>
            <a:ext cx="11663500" cy="584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300B18B-0C53-E5E5-EC94-A1F6892C81CE}"/>
                  </a:ext>
                </a:extLst>
              </p:cNvPr>
              <p:cNvSpPr txBox="1"/>
              <p:nvPr/>
            </p:nvSpPr>
            <p:spPr>
              <a:xfrm>
                <a:off x="1777042" y="1562894"/>
                <a:ext cx="93848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Corte </a:t>
                </a:r>
                <a:r>
                  <a:rPr lang="pt-BR" dirty="0">
                    <a:solidFill>
                      <a:srgbClr val="FF0000"/>
                    </a:solidFill>
                  </a:rPr>
                  <a:t>abrupto</a:t>
                </a:r>
                <a:r>
                  <a:rPr lang="pt-BR" dirty="0"/>
                  <a:t> da FACP no </a:t>
                </a:r>
                <a:r>
                  <a:rPr lang="pt-BR" dirty="0" err="1"/>
                  <a:t>lag</a:t>
                </a:r>
                <a:r>
                  <a:rPr lang="pt-BR" dirty="0"/>
                  <a:t> 1 com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rgbClr val="FF0000"/>
                    </a:solidFill>
                  </a:rPr>
                  <a:t> próximo de 1 </a:t>
                </a:r>
                <a:r>
                  <a:rPr lang="pt-BR" dirty="0"/>
                  <a:t>é indicativo de não </a:t>
                </a:r>
                <a:r>
                  <a:rPr lang="pt-BR" dirty="0" err="1"/>
                  <a:t>estacionariedade</a:t>
                </a:r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300B18B-0C53-E5E5-EC94-A1F6892C8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042" y="1562894"/>
                <a:ext cx="9384877" cy="369332"/>
              </a:xfrm>
              <a:prstGeom prst="rect">
                <a:avLst/>
              </a:prstGeom>
              <a:blipFill>
                <a:blip r:embed="rId4"/>
                <a:stretch>
                  <a:fillRect l="-585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lipse 8">
            <a:extLst>
              <a:ext uri="{FF2B5EF4-FFF2-40B4-BE49-F238E27FC236}">
                <a16:creationId xmlns:a16="http://schemas.microsoft.com/office/drawing/2014/main" id="{134ACE1B-CF9B-2CF8-CFA5-D3AB00DCF74A}"/>
              </a:ext>
            </a:extLst>
          </p:cNvPr>
          <p:cNvSpPr/>
          <p:nvPr/>
        </p:nvSpPr>
        <p:spPr>
          <a:xfrm>
            <a:off x="1992701" y="1940721"/>
            <a:ext cx="1130061" cy="1061049"/>
          </a:xfrm>
          <a:prstGeom prst="ellipse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67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7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5801" y="1637903"/>
            <a:ext cx="8842071" cy="439340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9BCFCD-1A37-7966-5D79-C1D36D83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77231" y="118407"/>
            <a:ext cx="9762860" cy="7082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0E89557-7108-A693-4EA5-EE6CB9C0F93E}"/>
                  </a:ext>
                </a:extLst>
              </p:cNvPr>
              <p:cNvSpPr txBox="1"/>
              <p:nvPr/>
            </p:nvSpPr>
            <p:spPr>
              <a:xfrm>
                <a:off x="1777042" y="1562894"/>
                <a:ext cx="9263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Corte </a:t>
                </a:r>
                <a:r>
                  <a:rPr lang="pt-BR" dirty="0">
                    <a:solidFill>
                      <a:srgbClr val="FF0000"/>
                    </a:solidFill>
                  </a:rPr>
                  <a:t>abrupto</a:t>
                </a:r>
                <a:r>
                  <a:rPr lang="pt-BR" dirty="0"/>
                  <a:t> da FACP no </a:t>
                </a:r>
                <a:r>
                  <a:rPr lang="pt-BR" dirty="0" err="1"/>
                  <a:t>lag</a:t>
                </a:r>
                <a:r>
                  <a:rPr lang="pt-BR" dirty="0"/>
                  <a:t> 1 com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rgbClr val="FF0000"/>
                    </a:solidFill>
                  </a:rPr>
                  <a:t> próximo de 1 </a:t>
                </a:r>
                <a:r>
                  <a:rPr lang="pt-BR" dirty="0"/>
                  <a:t>é indicativo de não </a:t>
                </a:r>
                <a:r>
                  <a:rPr lang="pt-BR" dirty="0" err="1"/>
                  <a:t>estacionariedade</a:t>
                </a:r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0E89557-7108-A693-4EA5-EE6CB9C0F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042" y="1562894"/>
                <a:ext cx="9263049" cy="369332"/>
              </a:xfrm>
              <a:prstGeom prst="rect">
                <a:avLst/>
              </a:prstGeom>
              <a:blipFill>
                <a:blip r:embed="rId4"/>
                <a:stretch>
                  <a:fillRect l="-592" t="-8197" r="-395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387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9006" y="1305487"/>
            <a:ext cx="9355167" cy="48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2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9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38" y="1562894"/>
            <a:ext cx="9143998" cy="45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534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99600_TF67328976_Win32" id="{E8320FF0-18FA-444D-A42B-A81EBE483301}" vid="{E16F9882-0EC9-4C2F-8371-0CACE7A23B4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{485653A6-DC5F-4995-AF55-C1793313F459}tf67328976_win32</Template>
  <TotalTime>1815</TotalTime>
  <Words>1161</Words>
  <Application>Microsoft Office PowerPoint</Application>
  <PresentationFormat>Widescreen</PresentationFormat>
  <Paragraphs>278</Paragraphs>
  <Slides>39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Tenorite</vt:lpstr>
      <vt:lpstr>Verdana</vt:lpstr>
      <vt:lpstr>Tema do Office</vt:lpstr>
      <vt:lpstr>Análise De Séries Temporais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Apresentação do PowerPoint</vt:lpstr>
      <vt:lpstr>Apresentação do PowerPoint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Exercício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Séries Temporais</dc:title>
  <dc:creator>Raul Matsushita</dc:creator>
  <cp:lastModifiedBy>Raul Matsushita</cp:lastModifiedBy>
  <cp:revision>1</cp:revision>
  <dcterms:created xsi:type="dcterms:W3CDTF">2024-03-15T14:35:34Z</dcterms:created>
  <dcterms:modified xsi:type="dcterms:W3CDTF">2024-04-17T13:15:19Z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